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114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A ALEGRIA ESTÁ NO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QUEM JÁ CONHECE A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VERDADEIRA PÁSCOA TEM AQUELE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JÁ CONHECE A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O SENTIMENTO MAIS PRECIOSO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VEM DO NOSSO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O AMOR QUE SÓ TEM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QUEM JÁ CONHECE A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057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POSSO PISAR NUMA TROPA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SALTAR AS MURALHAS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ALELUIA </a:t>
            </a:r>
            <a:r>
              <a:rPr lang="pt-BR" sz="4000" dirty="0" smtClean="0">
                <a:latin typeface="Arial Black" pitchFamily="34" charset="0"/>
              </a:rPr>
              <a:t>ALELUIA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514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CRISTO É A ROCHA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DA MINHA SALVAÇÃO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ELE NÃO HÁ MAIS CONDENAÇÃO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209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POSSO PISAR NUMA TROPA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SALTAR AS MURALHAS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ALELUIA </a:t>
            </a:r>
            <a:r>
              <a:rPr lang="pt-BR" sz="4000" dirty="0" smtClean="0">
                <a:latin typeface="Arial Black" pitchFamily="34" charset="0"/>
              </a:rPr>
              <a:t>ALELUIA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21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 ALEGRIA ESTÁ NO CORAÇÃO DE QUEM JÁ CONHECE A JESUS A VERDADEIRA PÁSCOA TEM AQUELE QUE JÁ CONHECE A JESUS</vt:lpstr>
      <vt:lpstr>O SENTIMENTO MAIS PRECIOSO QUE VEM DO NOSSO SENHOR É O AMOR QUE SÓ TEM QUEM JÁ CONHECE A JESUS</vt:lpstr>
      <vt:lpstr>POSSO PISAR NUMA TROPA E SALTAR AS MURALHAS ALELUIA ALELUIA</vt:lpstr>
      <vt:lpstr>CRISTO É A ROCHA DA MINHA SALVAÇÃO COM ELE NÃO HÁ MAIS CONDENAÇÃO</vt:lpstr>
      <vt:lpstr>POSSO PISAR NUMA TROPA E SALTAR AS MURALHAS ALELUIA ALELUIA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14</cp:revision>
  <dcterms:created xsi:type="dcterms:W3CDTF">2009-08-09T18:19:18Z</dcterms:created>
  <dcterms:modified xsi:type="dcterms:W3CDTF">2021-02-11T21:34:57Z</dcterms:modified>
</cp:coreProperties>
</file>