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8481AC-C3F3-4056-8D9F-162BB785AF23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B2CB5-5D88-48B5-B749-7E712854BD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2EDB-6F05-477D-8EF5-F5457B50A284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85EA-84CA-458F-B2ED-CC7AF2893D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092D-2568-439A-9699-44E21AA1A7F2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8850B-7CBE-4B1E-A4E4-3F943F9F3C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81DBF-46A6-4349-89BE-8193E27D7C58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67EDEF-D788-478E-B7BC-C2D0137A1F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DF310-F1C2-4120-A105-2B0CABE63931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9C761-8D5F-40DB-8F42-30638C9041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44555-51AD-47C5-8FE0-7D6514ED2F24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5D535-C3C2-46D3-B383-3B0898851A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18F5B-D928-453C-A552-78363AE276C8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3B193-9FE8-4485-B0FB-32ACF46255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DF6D37-8898-4489-B703-7CDA5069C51E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F83D4C-5D34-4721-B1DE-468B1548CA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C3AAF-CFB9-4EAB-A50D-C9F9793193AB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4820C-9B98-411B-8B0F-C0C83AFBF4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5937F-E8B4-4C76-BB5F-38129C3864E9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9F51FC-4327-456C-B699-AC2A274AA3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EC3C5-7B5B-4DF6-84A2-913AB9575DDC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47905-1A6E-4923-983F-60197B378DC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1847D2-A020-4A65-A4C6-951F2A46FE23}" type="datetimeFigureOut">
              <a:rPr lang="pt-BR"/>
              <a:pPr>
                <a:defRPr/>
              </a:pPr>
              <a:t>11/02/2021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C207C4-A55C-43CF-B0DE-4C5773FA5F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ítulo 1"/>
          <p:cNvSpPr>
            <a:spLocks noGrp="1"/>
          </p:cNvSpPr>
          <p:nvPr>
            <p:ph type="ctrTitle"/>
          </p:nvPr>
        </p:nvSpPr>
        <p:spPr>
          <a:xfrm>
            <a:off x="0" y="142852"/>
            <a:ext cx="9144000" cy="4765689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DESPREZANDO </a:t>
            </a:r>
            <a:r>
              <a:rPr lang="pt-BR" sz="3600" dirty="0" smtClean="0">
                <a:latin typeface="Arial Black" pitchFamily="34" charset="0"/>
              </a:rPr>
              <a:t>TODA A DOR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EU VOU CANTAR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E O CALVÁRIO AO PECADOR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SEMPRE APONTAR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FLECHAS TRANSPASSARAM-ME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PADECI GRAN DOR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MAS JESUS MINHA LUZ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FEZ-ME VENCEDOR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224350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A </a:t>
            </a:r>
            <a:r>
              <a:rPr lang="pt-BR" sz="3600" dirty="0" smtClean="0">
                <a:latin typeface="Arial Black" pitchFamily="34" charset="0"/>
              </a:rPr>
              <a:t>FACE ADORADA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DE JESUS VEREI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COM A GREI AMADA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NO CÉU ESTAREI NA ETERNA GLÓRIA HINOS VOU CANTAR A JESUS MINHA LUZ QUE ME QUIS SALVAR</a:t>
            </a:r>
            <a:endParaRPr lang="pt-B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66409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pt-BR" sz="3600" dirty="0" smtClean="0">
                <a:latin typeface="Arial Black" pitchFamily="34" charset="0"/>
              </a:rPr>
              <a:t>PODE </a:t>
            </a:r>
            <a:r>
              <a:rPr lang="pt-BR" sz="3600" dirty="0" smtClean="0">
                <a:latin typeface="Arial Black" pitchFamily="34" charset="0"/>
              </a:rPr>
              <a:t>A NOITE ESCURA SER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NO SERVIR JESUS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MAS CLAMANDO COM PODER BRILHARÁ A LUZ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PODEM OS LAÇOS DE SATÃ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TODOS ME CERCAR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MAS JESUS PELA CRUZ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FAZ-ME TRIUNFAR</a:t>
            </a:r>
            <a:endParaRPr lang="pt-B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4857766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QUANDO </a:t>
            </a:r>
            <a:r>
              <a:rPr lang="pt-BR" sz="3600" dirty="0" smtClean="0">
                <a:latin typeface="Arial Black" pitchFamily="34" charset="0"/>
              </a:rPr>
              <a:t>ESTOU A CONTEMPLAR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A MONTANHA ALÉM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ONDE A LUTA A GOVERNAR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‘STÁ JESUS TAMBÉM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QUE ESTENDE A SUA MÃO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SOBRE NÓS DALI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SEI ASSIM QUE POR MIM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CRISTO VELA AQUI</a:t>
            </a:r>
            <a:endParaRPr lang="pt-B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4865706"/>
          </a:xfrm>
        </p:spPr>
        <p:txBody>
          <a:bodyPr/>
          <a:lstStyle/>
          <a:p>
            <a:pPr eaLnBrk="1" hangingPunct="1"/>
            <a:r>
              <a:rPr lang="pt-BR" sz="3600" dirty="0" smtClean="0">
                <a:latin typeface="Arial Black" pitchFamily="34" charset="0"/>
              </a:rPr>
              <a:t>SE </a:t>
            </a:r>
            <a:r>
              <a:rPr lang="pt-BR" sz="3600" dirty="0" smtClean="0">
                <a:latin typeface="Arial Black" pitchFamily="34" charset="0"/>
              </a:rPr>
              <a:t>ENTRE AS ONDAS ESTOU SEM LUZ QUASE A PERECER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MEU PILOTO É JESUS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PODE ME VALER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O MEU BARCO GUIA BEM 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PELO BRAVO MAR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SIM JESUS ME CONDUZ</a:t>
            </a:r>
            <a:br>
              <a:rPr lang="pt-BR" sz="3600" dirty="0" smtClean="0">
                <a:latin typeface="Arial Black" pitchFamily="34" charset="0"/>
              </a:rPr>
            </a:br>
            <a:r>
              <a:rPr lang="pt-BR" sz="3600" dirty="0" smtClean="0">
                <a:latin typeface="Arial Black" pitchFamily="34" charset="0"/>
              </a:rPr>
              <a:t>POSSO SOSSEGAR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26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DESPREZANDO TODA A DOR  EU VOU CANTAR E O CALVÁRIO AO PECADOR SEMPRE APONTAR  FLECHAS TRANSPASSARAM-ME  PADECI GRAN DOR MAS JESUS MINHA LUZ  FEZ-ME VENCEDOR</vt:lpstr>
      <vt:lpstr>A FACE ADORADA  DE JESUS VEREI  COM A GREI AMADA  NO CÉU ESTAREI NA ETERNA GLÓRIA HINOS VOU CANTAR A JESUS MINHA LUZ QUE ME QUIS SALVAR</vt:lpstr>
      <vt:lpstr>PODE A NOITE ESCURA SER NO SERVIR JESUS MAS CLAMANDO COM PODER BRILHARÁ A LUZ PODEM OS LAÇOS DE SATÃ TODOS ME CERCAR MAS JESUS PELA CRUZ  FAZ-ME TRIUNFAR</vt:lpstr>
      <vt:lpstr>QUANDO ESTOU A CONTEMPLAR  A MONTANHA ALÉM ONDE A LUTA A GOVERNAR  ‘STÁ JESUS TAMBÉM QUE ESTENDE A SUA MÃO  SOBRE NÓS DALI SEI ASSIM QUE POR MIM  CRISTO VELA AQUI</vt:lpstr>
      <vt:lpstr>SE ENTRE AS ONDAS ESTOU SEM LUZ QUASE A PERECER MEU PILOTO É JESUS  PODE ME VALER O MEU BARCO GUIA BEM  PELO BRAVO MAR SIM JESUS ME CONDUZ POSSO SOSSEGAR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SEJA BENDITO, GLÓRIA E PODER DECLARE AO ANCIÃO DE DIAS DE TODAS AS NAÇÕES TODA A CRIAÇÃO SE PROSTRE AO ANCIÃO DE DIAS</dc:title>
  <dc:creator>Vídeos</dc:creator>
  <cp:lastModifiedBy>Projetor</cp:lastModifiedBy>
  <cp:revision>20</cp:revision>
  <dcterms:created xsi:type="dcterms:W3CDTF">2009-10-18T19:24:28Z</dcterms:created>
  <dcterms:modified xsi:type="dcterms:W3CDTF">2021-02-11T21:43:37Z</dcterms:modified>
</cp:coreProperties>
</file>