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3988-86B2-45CD-8C56-A54012E511BD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13573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A HONRA A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FORÇA A 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192882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SANTO PAI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ADORO A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PRECIOSO JESUS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142876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4000" dirty="0" smtClean="0">
                <a:latin typeface="Arial Black" pitchFamily="34" charset="0"/>
              </a:rPr>
              <a:t>SANTO ESPÍRITO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ESPERO EM 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928670"/>
          </a:xfrm>
        </p:spPr>
        <p:txBody>
          <a:bodyPr>
            <a:normAutofit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TEU FOGO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 HONRA A GLÓRIA A FORÇA A TI</vt:lpstr>
      <vt:lpstr>SANTO PAI ADORO A TI PRECIOSO JESUS</vt:lpstr>
      <vt:lpstr>SANTO ESPÍRITO ESPERO EM TI</vt:lpstr>
      <vt:lpstr>TEU FOGO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Honra, a Glória a Força a Ti</dc:title>
  <dc:creator>Vídeos</dc:creator>
  <cp:lastModifiedBy>Projetor</cp:lastModifiedBy>
  <cp:revision>3</cp:revision>
  <dcterms:created xsi:type="dcterms:W3CDTF">2010-02-13T20:05:53Z</dcterms:created>
  <dcterms:modified xsi:type="dcterms:W3CDTF">2021-02-11T21:44:34Z</dcterms:modified>
</cp:coreProperties>
</file>