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39361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70152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47415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88147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65881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92768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10553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606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8212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30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BFB26-7C4B-4E70-88ED-0F3D95E6B77D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33086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BFB26-7C4B-4E70-88ED-0F3D95E6B77D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279F1-4856-4A9C-A458-4130BFB9BD7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440800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52864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dirty="0">
                <a:latin typeface="Arial Black" pitchFamily="34" charset="0"/>
              </a:rPr>
              <a:t>A </a:t>
            </a:r>
            <a:r>
              <a:rPr lang="pt-BR" sz="4000" dirty="0" smtClean="0">
                <a:latin typeface="Arial Black" pitchFamily="34" charset="0"/>
              </a:rPr>
              <a:t>TI SENHOR</a:t>
            </a: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LEVANTO </a:t>
            </a:r>
            <a:r>
              <a:rPr lang="pt-BR" sz="4000" dirty="0">
                <a:latin typeface="Arial Black" pitchFamily="34" charset="0"/>
              </a:rPr>
              <a:t>O </a:t>
            </a:r>
            <a:r>
              <a:rPr lang="pt-BR" sz="4000" dirty="0" smtClean="0">
                <a:latin typeface="Arial Black" pitchFamily="34" charset="0"/>
              </a:rPr>
              <a:t>CORAÇÃO</a:t>
            </a:r>
            <a:endParaRPr lang="pt-BR" sz="4000" dirty="0">
              <a:latin typeface="Arial Black" pitchFamily="34" charset="0"/>
            </a:endParaRP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CONTEMPLO ADORO</a:t>
            </a: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EXALTO A </a:t>
            </a:r>
            <a:r>
              <a:rPr lang="pt-BR" sz="4000" dirty="0">
                <a:latin typeface="Arial Black" pitchFamily="34" charset="0"/>
              </a:rPr>
              <a:t>EMANUEL </a:t>
            </a:r>
            <a:endParaRPr lang="pt-BR" sz="4000" dirty="0" smtClean="0">
              <a:latin typeface="Arial Black" pitchFamily="34" charset="0"/>
            </a:endParaRP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QUE </a:t>
            </a:r>
            <a:r>
              <a:rPr lang="pt-BR" sz="4000" dirty="0">
                <a:latin typeface="Arial Black" pitchFamily="34" charset="0"/>
              </a:rPr>
              <a:t>NOS FOI </a:t>
            </a:r>
            <a:r>
              <a:rPr lang="pt-BR" sz="4000" dirty="0" smtClean="0">
                <a:latin typeface="Arial Black" pitchFamily="34" charset="0"/>
              </a:rPr>
              <a:t>DADO</a:t>
            </a:r>
            <a:endParaRPr lang="pt-BR" sz="4000" dirty="0">
              <a:latin typeface="Arial Black" pitchFamily="34" charset="0"/>
            </a:endParaRPr>
          </a:p>
          <a:p>
            <a:pPr marL="0" indent="0" algn="ctr">
              <a:buNone/>
            </a:pPr>
            <a:r>
              <a:rPr lang="pt-BR" sz="4000" dirty="0">
                <a:latin typeface="Arial Black" pitchFamily="34" charset="0"/>
              </a:rPr>
              <a:t>AO VERBO ENCARNADO </a:t>
            </a:r>
            <a:endParaRPr lang="pt-BR" sz="4000" dirty="0" smtClean="0">
              <a:latin typeface="Arial Black" pitchFamily="34" charset="0"/>
            </a:endParaRPr>
          </a:p>
          <a:p>
            <a:pPr marL="0" indent="0" algn="ctr">
              <a:buNone/>
            </a:pPr>
            <a:r>
              <a:rPr lang="pt-BR" sz="4000" dirty="0" smtClean="0">
                <a:latin typeface="Arial Black" pitchFamily="34" charset="0"/>
              </a:rPr>
              <a:t>GLÓRIA</a:t>
            </a:r>
            <a:endParaRPr lang="pt-BR" sz="4000" dirty="0"/>
          </a:p>
        </p:txBody>
      </p:sp>
    </p:spTree>
    <p:extLst>
      <p:ext uri="{BB962C8B-B14F-4D97-AF65-F5344CB8AC3E}">
        <p14:creationId xmlns="" xmlns:p14="http://schemas.microsoft.com/office/powerpoint/2010/main" val="96175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0" y="47214"/>
            <a:ext cx="9144000" cy="4810546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Arial Black" pitchFamily="34" charset="0"/>
              </a:rPr>
              <a:t>AO ÚNICO </a:t>
            </a:r>
            <a:r>
              <a:rPr lang="pt-BR" sz="4000" dirty="0" smtClean="0">
                <a:latin typeface="Arial Black" pitchFamily="34" charset="0"/>
              </a:rPr>
              <a:t>SOBERANO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REI </a:t>
            </a:r>
            <a:r>
              <a:rPr lang="pt-BR" sz="4000" dirty="0">
                <a:latin typeface="Arial Black" pitchFamily="34" charset="0"/>
              </a:rPr>
              <a:t>DOS </a:t>
            </a:r>
            <a:r>
              <a:rPr lang="pt-BR" sz="4000" dirty="0" smtClean="0">
                <a:latin typeface="Arial Black" pitchFamily="34" charset="0"/>
              </a:rPr>
              <a:t>REIS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SENHOR DOS SENHORES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AMOR DOS AMORES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CANTAR DOS CANTARES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GLÓRIA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AO </a:t>
            </a:r>
            <a:r>
              <a:rPr lang="pt-BR" sz="4000" dirty="0">
                <a:latin typeface="Arial Black" pitchFamily="34" charset="0"/>
              </a:rPr>
              <a:t>INEFÁVEL DOM DE </a:t>
            </a:r>
            <a:r>
              <a:rPr lang="pt-BR" sz="4000" dirty="0" smtClean="0">
                <a:latin typeface="Arial Black" pitchFamily="34" charset="0"/>
              </a:rPr>
              <a:t>DEUS</a:t>
            </a:r>
            <a:endParaRPr lang="pt-BR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185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162474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AO SUBLIME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SUMO SACERDOTE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TRASPASSOU OS CÉUS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AO QUE VIVE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PARA INTERCEDER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AO SANTO EMANUEL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GLÓRIA</a:t>
            </a:r>
            <a:br>
              <a:rPr lang="pt-BR" sz="4000" dirty="0" smtClean="0">
                <a:latin typeface="Arial Black" pitchFamily="34" charset="0"/>
              </a:rPr>
            </a:br>
            <a:endParaRPr lang="pt-BR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97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22</Words>
  <Application>Microsoft Office PowerPoint</Application>
  <PresentationFormat>Apresentação na tela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Slide 1</vt:lpstr>
      <vt:lpstr>AO ÚNICO SOBERANO REI DOS REIS SENHOR DOS SENHORES AMOR DOS AMORES CANTAR DOS CANTARES GLÓRIA  AO INEFÁVEL DOM DE DEUS</vt:lpstr>
      <vt:lpstr> AO SUBLIME  SUMO SACERDOTE QUE TRASPASSOU OS CÉUS AO QUE VIVE  PARA INTERCEDER AO SANTO EMANUEL GLÓRIA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TI, SENHOR, LEVANTO O CORAÇÃO </dc:title>
  <dc:creator>José Carlos Moreno</dc:creator>
  <cp:lastModifiedBy>Projetor</cp:lastModifiedBy>
  <cp:revision>7</cp:revision>
  <dcterms:created xsi:type="dcterms:W3CDTF">2015-06-07T00:02:28Z</dcterms:created>
  <dcterms:modified xsi:type="dcterms:W3CDTF">2021-02-12T18:46:53Z</dcterms:modified>
</cp:coreProperties>
</file>