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9741-7284-4D78-922A-48BEBE9556C2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5D6AA-35FF-4880-9EB8-40E356834C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2867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OUVE-SE A VOZ DO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OUVE-SE A VOZ SOBRE AS ÁGUAS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TROVEJA O DEUS DA GLÓRIA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TROVEJA O DEUS DA GLÓRIA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298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VOZ DO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 PODEROSA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VOZ DO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QUEBRA OS CEDROS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SIM, O SENHOR DESPEDAÇA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OS CEDROS DO LÍBANO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4291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smtClean="0">
                <a:latin typeface="Arial Black" pitchFamily="34" charset="0"/>
              </a:rPr>
              <a:t/>
            </a:r>
            <a:br>
              <a:rPr lang="pt-BR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DESPEDE CHAMAS </a:t>
            </a:r>
            <a:r>
              <a:rPr lang="pt-BR" dirty="0" smtClean="0">
                <a:latin typeface="Arial Black" pitchFamily="34" charset="0"/>
              </a:rPr>
              <a:t>DE FOGO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SUA VOZ É MAJESTOSA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SIM, O SENHOR TROVEJA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SOBRE AS MUITAS ÁGUAS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 OUVE-SE A VOZ DO SENHOR OUVE-SE A VOZ SOBRE AS ÁGUAS TROVEJA O DEUS DA GLÓRIA TROVEJA O DEUS DA GLÓRIA</vt:lpstr>
      <vt:lpstr> A VOZ DO SENHOR É PODEROSA A VOZ DO SENHOR QUEBRA OS CEDROS  SIM, O SENHOR DESPEDAÇA OS CEDROS DO LÍBANO</vt:lpstr>
      <vt:lpstr> DESPEDE CHAMAS DE FOGO A SUA VOZ É MAJESTOSA SIM, O SENHOR TROVEJA SOBRE AS MUITAS ÁGUAS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DEIXEI O MEU LAR E MEU PAI DEIXEI MINHA GLÓRIA, POR TI</dc:title>
  <dc:creator>Vídeos</dc:creator>
  <cp:lastModifiedBy>Projetor</cp:lastModifiedBy>
  <cp:revision>6</cp:revision>
  <dcterms:created xsi:type="dcterms:W3CDTF">2010-06-05T21:17:05Z</dcterms:created>
  <dcterms:modified xsi:type="dcterms:W3CDTF">2020-12-27T18:27:14Z</dcterms:modified>
</cp:coreProperties>
</file>