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3" r:id="rId4"/>
    <p:sldId id="262" r:id="rId5"/>
    <p:sldId id="256" r:id="rId6"/>
    <p:sldId id="260" r:id="rId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0AAF3-3478-48FB-BC86-B4EC614865CA}" type="datetimeFigureOut">
              <a:rPr lang="en-US"/>
              <a:pPr>
                <a:defRPr/>
              </a:pPr>
              <a:t>2/9/2021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12F5C-7442-4CF1-8FD4-64ED9AD5BCB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C27EE-FA93-40BB-AC3F-86096E642A17}" type="datetimeFigureOut">
              <a:rPr lang="en-US"/>
              <a:pPr>
                <a:defRPr/>
              </a:pPr>
              <a:t>2/9/2021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5C953-4432-4A39-ABF0-0CC980EBA9A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825CC-1B51-43CA-9FD9-772193D67E3E}" type="datetimeFigureOut">
              <a:rPr lang="en-US"/>
              <a:pPr>
                <a:defRPr/>
              </a:pPr>
              <a:t>2/9/2021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23BA7-3F3B-4C51-AF08-627D80EFF71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F0E83-62F1-496C-911E-5412CAD764E1}" type="datetimeFigureOut">
              <a:rPr lang="en-US"/>
              <a:pPr>
                <a:defRPr/>
              </a:pPr>
              <a:t>2/9/2021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4A382-A5B2-4788-8796-812F921160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AFE87-AE5E-4027-9956-1E1B3A3E41A5}" type="datetimeFigureOut">
              <a:rPr lang="en-US"/>
              <a:pPr>
                <a:defRPr/>
              </a:pPr>
              <a:t>2/9/2021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462FC-B5B1-441F-A4AE-2331E49B015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BDE78-C6EF-44AF-B9C6-96992123ACD8}" type="datetimeFigureOut">
              <a:rPr lang="en-US"/>
              <a:pPr>
                <a:defRPr/>
              </a:pPr>
              <a:t>2/9/2021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B5EBF-545E-4352-BA7C-27B85683F5D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34BB6-840B-4C12-90E3-AEBC1EE318C6}" type="datetimeFigureOut">
              <a:rPr lang="en-US"/>
              <a:pPr>
                <a:defRPr/>
              </a:pPr>
              <a:t>2/9/2021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C6E83-E8D8-4D3C-ACFB-5C2114C9993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A8523-A6A6-4E4C-9906-33018B513567}" type="datetimeFigureOut">
              <a:rPr lang="en-US"/>
              <a:pPr>
                <a:defRPr/>
              </a:pPr>
              <a:t>2/9/2021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1D306-880E-49B2-A18B-FBFDB403BD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CF32D-2FB0-41E5-938F-7EB2A3AFB215}" type="datetimeFigureOut">
              <a:rPr lang="en-US"/>
              <a:pPr>
                <a:defRPr/>
              </a:pPr>
              <a:t>2/9/2021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B3644-3D89-416B-A6BA-436EAB01EE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2A39D-07F6-42EF-8BC3-043ABF43A625}" type="datetimeFigureOut">
              <a:rPr lang="en-US"/>
              <a:pPr>
                <a:defRPr/>
              </a:pPr>
              <a:t>2/9/2021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F5139-5846-4D51-B0BA-7054524252A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38776-FBD1-4F65-A437-5BF28E6BF55B}" type="datetimeFigureOut">
              <a:rPr lang="en-US"/>
              <a:pPr>
                <a:defRPr/>
              </a:pPr>
              <a:t>2/9/2021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A0A8D-EEB0-48F4-B5D7-1ADD2BED7E6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3ED74B-CD9C-47F2-80BF-C8449F527EF3}" type="datetimeFigureOut">
              <a:rPr lang="en-US"/>
              <a:pPr>
                <a:defRPr/>
              </a:pPr>
              <a:t>2/9/2021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7F17FC-601E-4E56-A139-5974D20495B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457200"/>
            <a:ext cx="9144000" cy="32766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4000" dirty="0" smtClean="0">
                <a:latin typeface="Arial Black" pitchFamily="34" charset="0"/>
              </a:rPr>
              <a:t>NÃO DEIXE O MEU AMOR SE ESFRIAR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ACENDE O FOGO EM MIM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NEM A VISÃO MORRER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CLAMANDO ESTOU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ACENDE O FOGO EM MIM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6002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4000" dirty="0" smtClean="0">
                <a:latin typeface="Arial Black" pitchFamily="34" charset="0"/>
              </a:rPr>
              <a:t>MEU SER, MEU CORAÇÃO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VOCÊ CONHECE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ACENDE O FOGO OUTRA VEZ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OH VEM ME CORRIGIR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COM </a:t>
            </a:r>
            <a:r>
              <a:rPr lang="pt-BR" sz="4000" dirty="0" smtClean="0">
                <a:latin typeface="Arial Black" pitchFamily="34" charset="0"/>
              </a:rPr>
              <a:t>SEU AMOR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ACENDE O FOGO OUTRA VEZ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457200"/>
            <a:ext cx="9144000" cy="32766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4000" dirty="0" smtClean="0">
                <a:latin typeface="Arial Black" pitchFamily="34" charset="0"/>
              </a:rPr>
              <a:t>NÃO DEIXE O MEU AMOR SE ESFRIAR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ACENDE O FOGO EM MIM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NEM A VISÃO MORRER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CLAMANDO ESTOU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ACENDE O FOGO EM MIM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5240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4000" dirty="0" smtClean="0">
                <a:latin typeface="Arial Black" pitchFamily="34" charset="0"/>
              </a:rPr>
              <a:t>MEU SER, MEU CORAÇÃO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VOCÊ CONHECE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ACENDE O FOGO OUTRA VEZ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OH VEM ME CORRIGIR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COM </a:t>
            </a:r>
            <a:r>
              <a:rPr lang="pt-BR" sz="4000" dirty="0" smtClean="0">
                <a:latin typeface="Arial Black" pitchFamily="34" charset="0"/>
              </a:rPr>
              <a:t>SEU AMOR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ACENDE O FOGO OUTRA VEZ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990600"/>
            <a:ext cx="9144000" cy="28194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4000" dirty="0" smtClean="0">
                <a:latin typeface="Arial Black" pitchFamily="34" charset="0"/>
              </a:rPr>
              <a:t>REFINADO SEREI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PRECIOSO METAL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POBRE E NÚ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HUMILHADO ESTOU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VEM ME ORNAR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NÃO ME ENVERGONHAREI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ACENDE O FOGO EM MIM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609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4000" dirty="0" smtClean="0">
                <a:latin typeface="Arial Black" pitchFamily="34" charset="0"/>
              </a:rPr>
              <a:t>ACENDE O FOGO </a:t>
            </a:r>
            <a:r>
              <a:rPr lang="pt-BR" sz="4000" dirty="0" smtClean="0">
                <a:latin typeface="Arial Black" pitchFamily="34" charset="0"/>
              </a:rPr>
              <a:t>EM MIM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ACENDE O FOGO EM </a:t>
            </a:r>
            <a:r>
              <a:rPr lang="pt-BR" sz="4000" dirty="0" smtClean="0">
                <a:latin typeface="Arial Black" pitchFamily="34" charset="0"/>
              </a:rPr>
              <a:t>MIM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ACENDE O FOGO EM MIM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</TotalTime>
  <Words>31</Words>
  <Application>Microsoft Office PowerPoint</Application>
  <PresentationFormat>Apresentação na tela (4:3)</PresentationFormat>
  <Paragraphs>6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7" baseType="lpstr">
      <vt:lpstr>Tema do Office</vt:lpstr>
      <vt:lpstr>NÃO DEIXE O MEU AMOR SE ESFRIAR ACENDE O FOGO EM MIM NEM A VISÃO MORRER CLAMANDO ESTOU ACENDE O FOGO EM MIM</vt:lpstr>
      <vt:lpstr>MEU SER, MEU CORAÇÃO VOCÊ CONHECE ACENDE O FOGO OUTRA VEZ OH VEM ME CORRIGIR COM SEU AMOR ACENDE O FOGO OUTRA VEZ</vt:lpstr>
      <vt:lpstr>NÃO DEIXE O MEU AMOR SE ESFRIAR ACENDE O FOGO EM MIM NEM A VISÃO MORRER CLAMANDO ESTOU ACENDE O FOGO EM MIM</vt:lpstr>
      <vt:lpstr>MEU SER, MEU CORAÇÃO VOCÊ CONHECE ACENDE O FOGO OUTRA VEZ OH VEM ME CORRIGIR COM SEU AMOR ACENDE O FOGO OUTRA VEZ</vt:lpstr>
      <vt:lpstr>REFINADO SEREI PRECIOSO METAL POBRE E NÚ HUMILHADO ESTOU VEM ME ORNAR NÃO ME ENVERGONHAREI ACENDE O FOGO EM MIM</vt:lpstr>
      <vt:lpstr>ACENDE O FOGO EM MIM ACENDE O FOGO EM MIM ACENDE O FOGO EM MIM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Ao Rei dos reis consagro  tudo o que sou De Gratos louvores  transborda o meu coração</dc:title>
  <dc:creator>User</dc:creator>
  <cp:lastModifiedBy>Projetor</cp:lastModifiedBy>
  <cp:revision>15</cp:revision>
  <dcterms:created xsi:type="dcterms:W3CDTF">2009-08-09T18:19:18Z</dcterms:created>
  <dcterms:modified xsi:type="dcterms:W3CDTF">2021-02-09T13:46:51Z</dcterms:modified>
</cp:coreProperties>
</file>