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7" r:id="rId4"/>
    <p:sldId id="258" r:id="rId5"/>
    <p:sldId id="262" r:id="rId6"/>
    <p:sldId id="263" r:id="rId7"/>
    <p:sldId id="264" r:id="rId8"/>
    <p:sldId id="260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88" autoAdjust="0"/>
    <p:restoredTop sz="94624" autoAdjust="0"/>
  </p:normalViewPr>
  <p:slideViewPr>
    <p:cSldViewPr>
      <p:cViewPr>
        <p:scale>
          <a:sx n="70" d="100"/>
          <a:sy n="70" d="100"/>
        </p:scale>
        <p:origin x="-1386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90AAF3-3478-48FB-BC86-B4EC614865CA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012F5C-7442-4CF1-8FD4-64ED9AD5BCB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AC27EE-FA93-40BB-AC3F-86096E642A17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35C953-4432-4A39-ABF0-0CC980EBA9A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C825CC-1B51-43CA-9FD9-772193D67E3E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B23BA7-3F3B-4C51-AF08-627D80EFF71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AF0E83-62F1-496C-911E-5412CAD764E1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74A382-A5B2-4788-8796-812F921160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4AFE87-AE5E-4027-9956-1E1B3A3E41A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A462FC-B5B1-441F-A4AE-2331E49B015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5BDE78-C6EF-44AF-B9C6-96992123ACD8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8B5EBF-545E-4352-BA7C-27B85683F5D3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C34BB6-840B-4C12-90E3-AEBC1EE318C6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0C6E83-E8D8-4D3C-ACFB-5C2114C9993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6A8523-A6A6-4E4C-9906-33018B513567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E1D306-880E-49B2-A18B-FBFDB403BDD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9CF32D-2FB0-41E5-938F-7EB2A3AFB21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CB3644-3D89-416B-A6BA-436EAB01EE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D2A39D-07F6-42EF-8BC3-043ABF43A62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AF5139-5846-4D51-B0BA-7054524252A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C38776-FBD1-4F65-A437-5BF28E6BF55B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4A0A8D-EEB0-48F4-B5D7-1ADD2BED7E6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  <a:endParaRPr lang="en-US" smtClean="0"/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smtClean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83ED74B-CD9C-47F2-80BF-C8449F527EF3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37F17FC-601E-4E56-A139-5974D20495B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28194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dirty="0" smtClean="0">
                <a:latin typeface="Arial Black" pitchFamily="34" charset="0"/>
              </a:rPr>
              <a:t>ACHEI UM GRANDE AMIGO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JESUS O SALVADOR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CONTAREI QUÃO GRANDES COISAS FEZ POR MIM</a:t>
            </a:r>
            <a:endParaRPr lang="en-US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2192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dirty="0" smtClean="0">
                <a:latin typeface="Arial Black" pitchFamily="34" charset="0"/>
              </a:rPr>
              <a:t>MOMENTO MUI ALEGRE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QUE DIA TÃO FELIZ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SIM QUE DIA ESPLENDOROSO ENTÃO SERÁ</a:t>
            </a:r>
            <a:endParaRPr lang="en-US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9144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dirty="0" smtClean="0">
                <a:latin typeface="Arial Black" pitchFamily="34" charset="0"/>
              </a:rPr>
              <a:t>E ASSIM COM ELE SEMPRE NO CÉU HABITAREI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JÁ LIBERTO DO PECADO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E DA DOR</a:t>
            </a:r>
            <a:endParaRPr lang="en-US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9144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dirty="0" smtClean="0">
                <a:latin typeface="Arial Black" pitchFamily="34" charset="0"/>
              </a:rPr>
              <a:t>E LÁ CONSTANTEMENTE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SEU ROSTO ENTÃO VEREI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E ESTAREI PRA SEMPRE JUNTO AO SALVADOR</a:t>
            </a:r>
            <a:endParaRPr lang="en-US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304800"/>
            <a:ext cx="9144000" cy="28194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dirty="0" smtClean="0">
                <a:latin typeface="Arial Black" pitchFamily="34" charset="0"/>
              </a:rPr>
              <a:t>ESTANDO EU PERDIDO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INDIGNO PECADOR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RESGATOU-ME E AGORA SIRVO A ELE ENFIM</a:t>
            </a:r>
            <a:endParaRPr lang="en-US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304800"/>
            <a:ext cx="9144000" cy="32766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dirty="0" smtClean="0">
                <a:latin typeface="Arial Black" pitchFamily="34" charset="0"/>
              </a:rPr>
              <a:t>EM SEU AMOR IMENSO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POR MIM MORREU NA CRUZ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E O PERDÃO DOS MEUS PECADOS OURTOGOU</a:t>
            </a:r>
            <a:endParaRPr lang="en-US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9144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dirty="0" smtClean="0">
                <a:latin typeface="Arial Black" pitchFamily="34" charset="0"/>
              </a:rPr>
              <a:t>ASSIM ME REGOZIJO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VIVENDO EM SUA LUZ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ALELUIA, JESUS CRISTO ME SALVOU</a:t>
            </a:r>
            <a:endParaRPr lang="en-US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9144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dirty="0" smtClean="0">
                <a:latin typeface="Arial Black" pitchFamily="34" charset="0"/>
              </a:rPr>
              <a:t>POR ESSE GRANDE AMIGO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DESEJO AQUI VIVER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E COM ELE SEMPRE ESTAR EM COMUNHÃO</a:t>
            </a:r>
            <a:endParaRPr lang="en-US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9144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dirty="0" smtClean="0">
                <a:latin typeface="Arial Black" pitchFamily="34" charset="0"/>
              </a:rPr>
              <a:t>SERVI-LO FIELMENTE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SEGUINDO SEU QUERER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VOU A CRISTO CONSAGRAR MEU CORAÇÃO</a:t>
            </a:r>
            <a:endParaRPr lang="en-US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6002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dirty="0" smtClean="0">
                <a:latin typeface="Arial Black" pitchFamily="34" charset="0"/>
              </a:rPr>
              <a:t>EU AVISTO UMA TERRA FELIZ </a:t>
            </a:r>
            <a:r>
              <a:rPr lang="pt-BR" dirty="0" smtClean="0">
                <a:latin typeface="Arial Black" pitchFamily="34" charset="0"/>
              </a:rPr>
              <a:t>ONDE IREI PARA SEMPRE MORAR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HÁ MANSÕES NESSE LINDO PAÍS QUE JESUS FOI AO CÉU PREPARAR</a:t>
            </a:r>
            <a:endParaRPr lang="en-US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5240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dirty="0" smtClean="0">
                <a:latin typeface="Arial Black" pitchFamily="34" charset="0"/>
              </a:rPr>
              <a:t>VOU MORAR, VOU MORAR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NESSE LAR PERENAL </a:t>
            </a:r>
            <a:r>
              <a:rPr lang="pt-BR" dirty="0" smtClean="0">
                <a:latin typeface="Arial Black" pitchFamily="34" charset="0"/>
              </a:rPr>
              <a:t>E FELIZ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VOU MORAR, VOU MORAR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NESSE LAR PERENAL E FELIZ</a:t>
            </a:r>
            <a:endParaRPr lang="en-US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9144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dirty="0" smtClean="0">
                <a:latin typeface="Arial Black" pitchFamily="34" charset="0"/>
              </a:rPr>
              <a:t>JÁ VEM CHEGANDO O DIA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A BÍBLIA ASSIM NOS DIZ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EM QUE CRISTO A ESTE MUNDO VOLTARÁ</a:t>
            </a:r>
            <a:endParaRPr lang="en-US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</TotalTime>
  <Words>54</Words>
  <Application>Microsoft Office PowerPoint</Application>
  <PresentationFormat>Apresentação na tela (4:3)</PresentationFormat>
  <Paragraphs>12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3" baseType="lpstr">
      <vt:lpstr>Tema do Office</vt:lpstr>
      <vt:lpstr>ACHEI UM GRANDE AMIGO JESUS O SALVADOR CONTAREI QUÃO GRANDES COISAS FEZ POR MIM</vt:lpstr>
      <vt:lpstr>ESTANDO EU PERDIDO INDIGNO PECADOR RESGATOU-ME E AGORA SIRVO A ELE ENFIM</vt:lpstr>
      <vt:lpstr>EM SEU AMOR IMENSO POR MIM MORREU NA CRUZ E O PERDÃO DOS MEUS PECADOS OURTOGOU</vt:lpstr>
      <vt:lpstr>ASSIM ME REGOZIJO VIVENDO EM SUA LUZ ALELUIA, JESUS CRISTO ME SALVOU</vt:lpstr>
      <vt:lpstr>POR ESSE GRANDE AMIGO DESEJO AQUI VIVER E COM ELE SEMPRE ESTAR EM COMUNHÃO</vt:lpstr>
      <vt:lpstr>SERVI-LO FIELMENTE SEGUINDO SEU QUERER VOU A CRISTO CONSAGRAR MEU CORAÇÃO</vt:lpstr>
      <vt:lpstr>EU AVISTO UMA TERRA FELIZ ONDE IREI PARA SEMPRE MORAR HÁ MANSÕES NESSE LINDO PAÍS QUE JESUS FOI AO CÉU PREPARAR</vt:lpstr>
      <vt:lpstr>VOU MORAR, VOU MORAR NESSE LAR PERENAL E FELIZ VOU MORAR, VOU MORAR NESSE LAR PERENAL E FELIZ</vt:lpstr>
      <vt:lpstr>JÁ VEM CHEGANDO O DIA A BÍBLIA ASSIM NOS DIZ EM QUE CRISTO A ESTE MUNDO VOLTARÁ</vt:lpstr>
      <vt:lpstr>MOMENTO MUI ALEGRE QUE DIA TÃO FELIZ SIM QUE DIA ESPLENDOROSO ENTÃO SERÁ</vt:lpstr>
      <vt:lpstr>E ASSIM COM ELE SEMPRE NO CÉU HABITAREI JÁ LIBERTO DO PECADO E DA DOR</vt:lpstr>
      <vt:lpstr>E LÁ CONSTANTEMENTE SEU ROSTO ENTÃO VEREI E ESTAREI PRA SEMPRE JUNTO AO SALVADOR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Ao Rei dos reis consagro  tudo o que sou De Gratos louvores  transborda o meu coração</dc:title>
  <dc:creator>User</dc:creator>
  <cp:lastModifiedBy>Projetor</cp:lastModifiedBy>
  <cp:revision>15</cp:revision>
  <dcterms:created xsi:type="dcterms:W3CDTF">2009-08-09T18:19:18Z</dcterms:created>
  <dcterms:modified xsi:type="dcterms:W3CDTF">2020-12-27T16:18:05Z</dcterms:modified>
</cp:coreProperties>
</file>