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ACIMA DE TODOS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ACIMA DE TUDO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ESTÁ O SENHOR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ENTRONIZADO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2819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OS ANJOS E OS HOMENS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OS CÉUS E A TERRA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MONTANHAS E MARES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DECLARAM QUEM TU ÉS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3276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TU ÉS SENHOR E REI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GOVERNAS SOBRE O UNVERSO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JUSTO E FIEL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VESTIDO DE GLÓRIA E PODER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COROADO ESTÁS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PRA SEMPRE REINARÁS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PROSTRADO AOS SEUS PÉS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ERGUEMOS O TEU SANTO NOME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EM ADORAÇÃO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Arial Black" pitchFamily="34" charset="0"/>
              </a:rPr>
              <a:t>NOS ENTREGAMOS A TI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TOMA O TEU LUGAR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E HABITA ENTRE NÓS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OH SANTO DEUS</a:t>
            </a:r>
            <a:br>
              <a:rPr lang="en-US" dirty="0" smtClean="0">
                <a:latin typeface="Arial Black" pitchFamily="34" charset="0"/>
              </a:rPr>
            </a:br>
            <a:r>
              <a:rPr lang="en-US" dirty="0" smtClean="0">
                <a:latin typeface="Arial Black" pitchFamily="34" charset="0"/>
              </a:rPr>
              <a:t>OH SANTO DEUS</a:t>
            </a:r>
            <a:endParaRPr lang="en-US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26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ACIMA DE TODOS ACIMA DE TUDO ESTÁ O SENHOR ENTRONIZADO</vt:lpstr>
      <vt:lpstr>OS ANJOS E OS HOMENS OS CÉUS E A TERRA MONTANHAS E MARES DECLARAM QUEM TU ÉS</vt:lpstr>
      <vt:lpstr>TU ÉS SENHOR E REI GOVERNAS SOBRE O UNVERSO JUSTO E FIEL</vt:lpstr>
      <vt:lpstr>VESTIDO DE GLÓRIA E PODER COROADO ESTÁS PRA SEMPRE REINARÁS</vt:lpstr>
      <vt:lpstr>PROSTRADO AOS SEUS PÉS ERGUEMOS O TEU SANTO NOME EM ADORAÇÃO</vt:lpstr>
      <vt:lpstr>NOS ENTREGAMOS A TI TOMA O TEU LUGAR E HABITA ENTRE NÓS OH SANTO DEUS OH SANTO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16</cp:revision>
  <dcterms:created xsi:type="dcterms:W3CDTF">2009-08-09T18:19:18Z</dcterms:created>
  <dcterms:modified xsi:type="dcterms:W3CDTF">2020-12-27T16:22:40Z</dcterms:modified>
</cp:coreProperties>
</file>