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B28AD-B739-4C60-9945-6032DBC3B441}" type="datetimeFigureOut">
              <a:rPr lang="pt-BR" smtClean="0"/>
              <a:t>09/04/2011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D6419-1921-4BBC-BC12-9DD55A88D6ED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98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AGRADEÇO-TE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POIS TU ÉS BONDOSO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MISERICÓRDIA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DURA PARA SEMPRE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Apresentação na tela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AGRADEÇO-TE SENHOR POIS TU ÉS BONDOSO TUA MISERICÓRDIA DURA PARA SEMPRE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CELEBRAI A CRISTO  CELEBRAI</dc:title>
  <dc:creator>Vídeos</dc:creator>
  <cp:lastModifiedBy>Vídeos</cp:lastModifiedBy>
  <cp:revision>3</cp:revision>
  <dcterms:created xsi:type="dcterms:W3CDTF">2011-04-09T17:48:18Z</dcterms:created>
  <dcterms:modified xsi:type="dcterms:W3CDTF">2011-04-09T17:53:18Z</dcterms:modified>
</cp:coreProperties>
</file>