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1" r:id="rId4"/>
    <p:sldId id="264" r:id="rId5"/>
    <p:sldId id="265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1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MINH’ALMA TE DESEJA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MEU ESPÍRITO ANELA POR TI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 CADA DIA SOU LEVADO A TE BUSCAR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MEU DESEJO É NO TEU RIO MERGULHAR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TENHO SEDE DE TUAS ÁGUAS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NELA ENCONTRO PAZ EM MEIO A TRIBUAÇÃO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ENQUANTO TE ADORAMOS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ENCHE ESTE LUGAR 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RIO QUE JORRA DO TEU TRONO SEM CESSAR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ÁGUAS VIVAS FLUEM DO TRONO DE DEUS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(4X)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1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MINH’ALMA TE DESEJA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MEU ESPÍRITO ANELA POR TI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 CADA DIA SOU LEVADO A TE BUSCAR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MEU DESEJO É NO TEU RIO MERGULHAR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TENHO SEDE DE TUAS ÁGUAS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NELA ENCONTRO PAZ EM MEIO A TRIBUAÇÃO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ENQUANTO TE ADORAMOS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ENCHE ESTE LUGAR 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RIO QUE JORRA DO TEU TRONO SEM CESSAR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23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MINH’ALMA TE DESEJA MEU ESPÍRITO ANELA POR TI A CADA DIA SOU LEVADO A TE BUSCAR MEU DESEJO É NO TEU RIO MERGULHAR</vt:lpstr>
      <vt:lpstr>TENHO SEDE DE TUAS ÁGUAS NELA ENCONTRO PAZ EM MEIO A TRIBUAÇÃO ENQUANTO TE ADORAMOS ENCHE ESTE LUGAR  RIO QUE JORRA DO TEU TRONO SEM CESSAR</vt:lpstr>
      <vt:lpstr>ÁGUAS VIVAS FLUEM DO TRONO DE DEUS (4X)</vt:lpstr>
      <vt:lpstr>MINH’ALMA TE DESEJA MEU ESPÍRITO ANELA POR TI A CADA DIA SOU LEVADO A TE BUSCAR MEU DESEJO É NO TEU RIO MERGULHAR</vt:lpstr>
      <vt:lpstr>TENHO SEDE DE TUAS ÁGUAS NELA ENCONTRO PAZ EM MEIO A TRIBUAÇÃO ENQUANTO TE ADORAMOS ENCHE ESTE LUGAR  RIO QUE JORRA DO TEU TRONO SEM CESSAR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17</cp:revision>
  <dcterms:created xsi:type="dcterms:W3CDTF">2009-08-09T18:19:18Z</dcterms:created>
  <dcterms:modified xsi:type="dcterms:W3CDTF">2020-12-27T16:34:20Z</dcterms:modified>
</cp:coreProperties>
</file>