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E3EE-2ED0-489F-A3E6-193540823E7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ALELUIA, GLÓRIA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28604"/>
            <a:ext cx="91440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ELE É SANTO, SANTO,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14356"/>
            <a:ext cx="91440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ELE É 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GLORIOSO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MAJESTOSO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PARA SEMPRE REINARÁ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14356"/>
            <a:ext cx="91440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ELE É 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VENCEDOR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EXALTADO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LEÃO DE JUDÁ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ALELUIA, GLÓRIA</vt:lpstr>
      <vt:lpstr>ELE É SANTO, SANTO, SANTO</vt:lpstr>
      <vt:lpstr>ELE É REI GLORIOSO MAJESTOSO PARA SEMPRE REINARÁ</vt:lpstr>
      <vt:lpstr>ELE É REI VENCEDOR EXALTADO O LEÃO DE JUDÁ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ALELUIA, GLÓRIA</dc:title>
  <dc:creator>Vídeos</dc:creator>
  <cp:lastModifiedBy>Projetor</cp:lastModifiedBy>
  <cp:revision>3</cp:revision>
  <dcterms:created xsi:type="dcterms:W3CDTF">2010-02-14T20:04:18Z</dcterms:created>
  <dcterms:modified xsi:type="dcterms:W3CDTF">2021-02-09T13:48:47Z</dcterms:modified>
</cp:coreProperties>
</file>