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61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ALELUIA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ALELUIA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PODEROSO É O SENHOR NOSSO DEUS</a:t>
            </a:r>
            <a:br>
              <a:rPr lang="en-US" dirty="0" smtClean="0">
                <a:latin typeface="Arial Black" pitchFamily="34" charset="0"/>
              </a:rPr>
            </a:b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ALELUIA SANTO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 SANTO É O SENHOR DEUS PODEROSO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6482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DIGNO DE LOUVOR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DIGNO DE LOUVOR 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TU ÉS SANTO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 DIGNO DE LOUVOR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DIGNO DE LOUVOR </a:t>
            </a:r>
            <a:r>
              <a:rPr lang="en-US" dirty="0" smtClean="0">
                <a:latin typeface="Arial Black" pitchFamily="34" charset="0"/>
              </a:rPr>
              <a:t/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AMÉM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6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ALELUIA ALELUIA PODEROSO É O SENHOR NOSSO DEUS </vt:lpstr>
      <vt:lpstr>ALELUIA SANTO  SANTO É O SENHOR DEUS PODEROSO</vt:lpstr>
      <vt:lpstr>DIGNO DE LOUVOR DIGNO DE LOUVOR  TU ÉS SANTO  DIGNO DE LOUVOR DIGNO DE LOUVOR  AMÉM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19</cp:revision>
  <dcterms:created xsi:type="dcterms:W3CDTF">2009-08-09T18:19:18Z</dcterms:created>
  <dcterms:modified xsi:type="dcterms:W3CDTF">2020-12-27T16:54:09Z</dcterms:modified>
</cp:coreProperties>
</file>