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65468-89BE-4853-B5B1-64C1581718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AD926-2524-45AF-A9F1-1F840E0691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28498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EU SEI QUE FOI PAGO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UM ALTO PREÇO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QUE CONTIGO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FOSSE </a:t>
            </a:r>
            <a:r>
              <a:rPr lang="pt-BR" dirty="0" smtClean="0">
                <a:latin typeface="Arial Black" pitchFamily="34" charset="0"/>
              </a:rPr>
              <a:t>UM, </a:t>
            </a:r>
            <a:r>
              <a:rPr lang="pt-BR" dirty="0" smtClean="0">
                <a:latin typeface="Arial Black" pitchFamily="34" charset="0"/>
              </a:rPr>
              <a:t>MEU IRMÃO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1277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QUANDO JESUS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DERRAMOU SUA VIDA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ELE PENSAVA EM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ELE PENSAVA EM MIM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PENSAVA EM NÓS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 NOS VIA REDIMIDOS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SEU SANGUE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LUTANDO UM BOM COMBATE NO 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LADO A LADO TRABALHANDO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SUA IGREJA EDIFICANDO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ROMPENDO AS BARREIRAS PELO AMOR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9391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 NA FORÇA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DO ESPÍRITO SANTO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NÓS PROCLAMAMOS AQUI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PAGAREMOS O PREÇO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 SERMOS UM SÓ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CORAÇÃO NO 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272717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 POR MAIS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AS TREVAS MILITEM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NOS TENTEM SEPARAR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COM OS NOSSOS OLHOS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CRISTO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UNIDOS IREMOS ANDAR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21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EU SEI QUE FOI PAGO  UM ALTO PREÇO PARA QUE CONTIGO  EU FOSSE UM, MEU IRMÃO</vt:lpstr>
      <vt:lpstr>QUANDO JESUS  DERRAMOU SUA VIDA ELE PENSAVA EM TI ELE PENSAVA EM MIM PENSAVA EM NÓS</vt:lpstr>
      <vt:lpstr>E NOS VIA REDIMIDOS  POR SEU SANGUE  LUTANDO UM BOM COMBATE NO SENHOR</vt:lpstr>
      <vt:lpstr>LADO A LADO TRABALHANDO  SUA IGREJA EDIFICANDO E ROMPENDO AS BARREIRAS PELO AMOR</vt:lpstr>
      <vt:lpstr>E NA FORÇA  DO ESPÍRITO SANTO NÓS PROCLAMAMOS AQUI QUE PAGAREMOS O PREÇO  DE SERMOS UM SÓ  CORAÇÃO NO SENHOR</vt:lpstr>
      <vt:lpstr>E POR MAIS  QUE AS TREVAS MILITEM E NOS TENTEM SEPARAR COM OS NOSSOS OLHOS  EM CRISTO  UNIDOS IREMOS ANDAR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SEI QUE FOI PAGO  UM ALTO PREÇO PARA QUE CONTIGO  EU FOSSE UM MEU IRMÃO</dc:title>
  <dc:creator>Vídeos</dc:creator>
  <cp:lastModifiedBy>Projetor</cp:lastModifiedBy>
  <cp:revision>10</cp:revision>
  <dcterms:created xsi:type="dcterms:W3CDTF">2010-06-27T21:34:48Z</dcterms:created>
  <dcterms:modified xsi:type="dcterms:W3CDTF">2021-02-09T13:52:17Z</dcterms:modified>
</cp:coreProperties>
</file>