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229512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BENDITO </a:t>
            </a:r>
            <a:r>
              <a:rPr lang="pt-BR" dirty="0" smtClean="0">
                <a:latin typeface="Arial Black" pitchFamily="34" charset="0"/>
              </a:rPr>
              <a:t>SEJA O CORDEIRO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NA CRUZ POR NÓS PADECEU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BENDITO SEJA O SEU SANGUE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POR NÓS ALI ELE VERTEU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EIS NESSE SANGUE LAVADOS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COM ROUPAS QUE TÃO ALVAS SÃO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OS PECADORES REMIDOS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PERANTE O SEU DEUS JÁ ESTÃO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ALVO </a:t>
            </a:r>
            <a:r>
              <a:rPr lang="pt-BR" dirty="0" smtClean="0">
                <a:latin typeface="Arial Black" pitchFamily="34" charset="0"/>
              </a:rPr>
              <a:t>MAIS QUE A </a:t>
            </a:r>
            <a:r>
              <a:rPr lang="pt-BR" dirty="0" smtClean="0">
                <a:latin typeface="Arial Black" pitchFamily="34" charset="0"/>
              </a:rPr>
              <a:t>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ALVO </a:t>
            </a:r>
            <a:r>
              <a:rPr lang="pt-BR" dirty="0" smtClean="0">
                <a:latin typeface="Arial Black" pitchFamily="34" charset="0"/>
              </a:rPr>
              <a:t>MAIS QUE A 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SIM NESTE SANGUE LAVADO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MAIS ALVO QUE A NEVE SEREI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857364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QUÃO </a:t>
            </a:r>
            <a:r>
              <a:rPr lang="pt-BR" sz="4000" dirty="0" smtClean="0">
                <a:latin typeface="Arial Black" pitchFamily="34" charset="0"/>
              </a:rPr>
              <a:t>ESPINHOSA COROA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JESUS </a:t>
            </a:r>
            <a:r>
              <a:rPr lang="pt-BR" sz="4000" dirty="0" smtClean="0">
                <a:latin typeface="Arial Black" pitchFamily="34" charset="0"/>
              </a:rPr>
              <a:t>POR NÓS </a:t>
            </a:r>
            <a:r>
              <a:rPr lang="pt-BR" sz="4000" dirty="0" smtClean="0">
                <a:latin typeface="Arial Black" pitchFamily="34" charset="0"/>
              </a:rPr>
              <a:t>SUPORTOU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</a:t>
            </a:r>
            <a:r>
              <a:rPr lang="pt-BR" sz="4000" dirty="0" smtClean="0">
                <a:latin typeface="Arial Black" pitchFamily="34" charset="0"/>
              </a:rPr>
              <a:t>QUÃO </a:t>
            </a:r>
            <a:r>
              <a:rPr lang="pt-BR" sz="4000" dirty="0" smtClean="0">
                <a:latin typeface="Arial Black" pitchFamily="34" charset="0"/>
              </a:rPr>
              <a:t>PROFUNDAS AS </a:t>
            </a:r>
            <a:r>
              <a:rPr lang="pt-BR" sz="4000" dirty="0" smtClean="0">
                <a:latin typeface="Arial Black" pitchFamily="34" charset="0"/>
              </a:rPr>
              <a:t>CHAGAS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NOS PROVA O QUANTO ELE AMOU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2880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EIS </a:t>
            </a:r>
            <a:r>
              <a:rPr lang="pt-BR" dirty="0" smtClean="0">
                <a:latin typeface="Arial Black" pitchFamily="34" charset="0"/>
              </a:rPr>
              <a:t>NESSAS CHAGAS PUREZA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O MAIOR PECADOR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QUE MAIS ALVO QUE A NEVE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O TEU SANGUE NOS </a:t>
            </a:r>
            <a:r>
              <a:rPr lang="pt-BR" dirty="0" smtClean="0">
                <a:latin typeface="Arial Black" pitchFamily="34" charset="0"/>
              </a:rPr>
              <a:t>TORNA </a:t>
            </a:r>
            <a:r>
              <a:rPr lang="pt-BR" dirty="0" smtClean="0">
                <a:latin typeface="Arial Black" pitchFamily="34" charset="0"/>
              </a:rPr>
              <a:t>SENHOR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ALVO </a:t>
            </a:r>
            <a:r>
              <a:rPr lang="pt-BR" dirty="0" smtClean="0">
                <a:latin typeface="Arial Black" pitchFamily="34" charset="0"/>
              </a:rPr>
              <a:t>MAIS QUE A </a:t>
            </a:r>
            <a:r>
              <a:rPr lang="pt-BR" dirty="0" smtClean="0">
                <a:latin typeface="Arial Black" pitchFamily="34" charset="0"/>
              </a:rPr>
              <a:t>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ALVO </a:t>
            </a:r>
            <a:r>
              <a:rPr lang="pt-BR" dirty="0" smtClean="0">
                <a:latin typeface="Arial Black" pitchFamily="34" charset="0"/>
              </a:rPr>
              <a:t>MAIS QUE A 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SIM NESTE SANGUE LAVADO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MAIS ALVO QUE A NEVE SEREI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SE NÓS </a:t>
            </a:r>
            <a:r>
              <a:rPr lang="pt-BR" dirty="0" smtClean="0">
                <a:latin typeface="Arial Black" pitchFamily="34" charset="0"/>
              </a:rPr>
              <a:t>A TI CONFESSARMOS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SEGUIRMOS NA SUA LUZ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NÃO SOMENTE PERDOAS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PURIFICAS </a:t>
            </a:r>
            <a:r>
              <a:rPr lang="pt-BR" dirty="0" smtClean="0">
                <a:latin typeface="Arial Black" pitchFamily="34" charset="0"/>
              </a:rPr>
              <a:t>TAMBÉM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JESUS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18573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SIM É </a:t>
            </a:r>
            <a:r>
              <a:rPr lang="pt-BR" dirty="0" smtClean="0">
                <a:latin typeface="Arial Black" pitchFamily="34" charset="0"/>
              </a:rPr>
              <a:t>DE TODO PECADO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MARAVILHA DE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QUE MAIS ALVO QUE A 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TEU SANGUE NOS </a:t>
            </a:r>
            <a:r>
              <a:rPr lang="pt-BR" dirty="0" smtClean="0">
                <a:latin typeface="Arial Black" pitchFamily="34" charset="0"/>
              </a:rPr>
              <a:t>TORNA </a:t>
            </a:r>
            <a:r>
              <a:rPr lang="pt-BR" dirty="0" smtClean="0">
                <a:latin typeface="Arial Black" pitchFamily="34" charset="0"/>
              </a:rPr>
              <a:t>SENHOR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8572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ALVO </a:t>
            </a:r>
            <a:r>
              <a:rPr lang="pt-BR" dirty="0" smtClean="0">
                <a:latin typeface="Arial Black" pitchFamily="34" charset="0"/>
              </a:rPr>
              <a:t>MAIS QUE A </a:t>
            </a:r>
            <a:r>
              <a:rPr lang="pt-BR" dirty="0" smtClean="0">
                <a:latin typeface="Arial Black" pitchFamily="34" charset="0"/>
              </a:rPr>
              <a:t>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ALVO </a:t>
            </a:r>
            <a:r>
              <a:rPr lang="pt-BR" dirty="0" smtClean="0">
                <a:latin typeface="Arial Black" pitchFamily="34" charset="0"/>
              </a:rPr>
              <a:t>MAIS QUE A NEVE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SIM NESTE SANGUE </a:t>
            </a:r>
            <a:r>
              <a:rPr lang="pt-BR" dirty="0" smtClean="0">
                <a:latin typeface="Arial Black" pitchFamily="34" charset="0"/>
              </a:rPr>
              <a:t>LAVADO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MAIS ALVO QUE A NEVE SEREI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36</Words>
  <Application>Microsoft Office PowerPoint</Application>
  <PresentationFormat>Apresentação na tela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BENDITO SEJA O CORDEIRO  QUE NA CRUZ POR NÓS PADECEU BENDITO SEJA O SEU SANGUE QUE POR NÓS ALI ELE VERTEU</vt:lpstr>
      <vt:lpstr>   EIS NESSE SANGUE LAVADOS COM ROUPAS QUE TÃO ALVAS SÃO OS PECADORES REMIDOS  QUE PERANTE O SEU DEUS JÁ ESTÃO</vt:lpstr>
      <vt:lpstr>ALVO MAIS QUE A NEVE ALVO MAIS QUE A NEVE SIM NESTE SANGUE LAVADO  MAIS ALVO QUE A NEVE SEREI</vt:lpstr>
      <vt:lpstr>QUÃO ESPINHOSA COROA  QUE JESUS POR NÓS SUPORTOU OH QUÃO PROFUNDAS AS CHAGAS QUE NOS PROVA O QUANTO ELE AMOU</vt:lpstr>
      <vt:lpstr>EIS NESSAS CHAGAS PUREZA PARA O MAIOR PECADOR POIS QUE MAIS ALVO QUE A NEVE   O TEU SANGUE NOS TORNA SENHOR </vt:lpstr>
      <vt:lpstr>ALVO MAIS QUE A NEVE ALVO MAIS QUE A NEVE SIM NESTE SANGUE LAVADO  MAIS ALVO QUE A NEVE SEREI</vt:lpstr>
      <vt:lpstr>SE NÓS A TI CONFESSARMOS  E SEGUIRMOS NA SUA LUZ  TU NÃO SOMENTE PERDOAS PURIFICAS TAMBÉM OH JESUS </vt:lpstr>
      <vt:lpstr>SIM É DE TODO PECADO  QUE MARAVILHA DE AMOR POIS QUE MAIS ALVO QUE A NEVE O TEU SANGUE NOS TORNA SENHOR </vt:lpstr>
      <vt:lpstr>ALVO MAIS QUE A NEVE ALVO MAIS QUE A NEVE SIM NESTE SANGUE LAVADO  MAIS ALVO QUE A NEVE SEREI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SEI QUE FOI PAGO  UM ALTO PREÇO PARA QUE CONTIGO  EU FOSSE UM MEU IRMÃO</dc:title>
  <dc:creator>Vídeos</dc:creator>
  <cp:lastModifiedBy>Projetor</cp:lastModifiedBy>
  <cp:revision>10</cp:revision>
  <dcterms:created xsi:type="dcterms:W3CDTF">2010-06-27T21:34:48Z</dcterms:created>
  <dcterms:modified xsi:type="dcterms:W3CDTF">2021-02-09T14:03:46Z</dcterms:modified>
</cp:coreProperties>
</file>