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428604"/>
            <a:ext cx="9144000" cy="1143000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DEIXEI O MEU LAR E MEU PAI</a:t>
            </a:r>
            <a:r>
              <a:rPr lang="pt-BR" sz="4000" dirty="0">
                <a:latin typeface="Arial Black" pitchFamily="34" charset="0"/>
              </a:rPr>
              <a:t/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DEIXEI MINHA </a:t>
            </a:r>
            <a:r>
              <a:rPr lang="pt-BR" sz="4000" dirty="0" smtClean="0">
                <a:latin typeface="Arial Black" pitchFamily="34" charset="0"/>
              </a:rPr>
              <a:t>GLÓRIA </a:t>
            </a:r>
            <a:r>
              <a:rPr lang="pt-BR" sz="4000" dirty="0" smtClean="0">
                <a:latin typeface="Arial Black" pitchFamily="34" charset="0"/>
              </a:rPr>
              <a:t>POR TI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28604"/>
            <a:ext cx="9144000" cy="2211720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PAGUEI OS PECADOS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EM TEU LUGAR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VERTI O MEU SANGUE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PRA TE SALVAR</a:t>
            </a:r>
            <a:endParaRPr lang="pt-BR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00108"/>
            <a:ext cx="9144000" cy="1143000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AMADA MINHA</a:t>
            </a:r>
            <a:r>
              <a:rPr lang="pt-BR" sz="4000" dirty="0">
                <a:latin typeface="Arial Black" pitchFamily="34" charset="0"/>
              </a:rPr>
              <a:t/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EU SOFRERIA DE NOVO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AQUELA DOR</a:t>
            </a:r>
            <a:r>
              <a:rPr lang="pt-BR" sz="4000" dirty="0">
                <a:latin typeface="Arial Black" pitchFamily="34" charset="0"/>
              </a:rPr>
              <a:t/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SÓ PRA TER O TEU CORAÇÃO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14422"/>
            <a:ext cx="9144000" cy="1143000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AMADA MINHA</a:t>
            </a:r>
            <a:r>
              <a:rPr lang="pt-BR" sz="4000" dirty="0">
                <a:latin typeface="Arial Black" pitchFamily="34" charset="0"/>
              </a:rPr>
              <a:t/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EU MORRERIA DE NOVO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NAQUELA CRUZ</a:t>
            </a:r>
            <a:r>
              <a:rPr lang="pt-BR" sz="4000" dirty="0">
                <a:latin typeface="Arial Black" pitchFamily="34" charset="0"/>
              </a:rPr>
              <a:t/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SE PRECISO </a:t>
            </a:r>
            <a:r>
              <a:rPr lang="pt-BR" sz="4000" dirty="0" smtClean="0">
                <a:latin typeface="Arial Black" pitchFamily="34" charset="0"/>
              </a:rPr>
              <a:t>FOSSE 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PELO TEU AMOR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14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DEIXEI O MEU LAR E MEU PAI DEIXEI MINHA GLÓRIA POR TI</vt:lpstr>
      <vt:lpstr>PAGUEI OS PECADOS  EM TEU LUGAR VERTI O MEU SANGUE  PRA TE SALVAR</vt:lpstr>
      <vt:lpstr>AMADA MINHA EU SOFRERIA DE NOVO  AQUELA DOR SÓ PRA TER O TEU CORAÇÃO</vt:lpstr>
      <vt:lpstr>AMADA MINHA EU MORRERIA DE NOVO  NAQUELA CRUZ SE PRECISO FOSSE  PELO TEU AMOR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DEIXEI O MEU LAR E MEU PAI DEIXEI MINHA GLÓRIA, POR TI</dc:title>
  <dc:creator>Vídeos</dc:creator>
  <cp:lastModifiedBy>Projetor</cp:lastModifiedBy>
  <cp:revision>4</cp:revision>
  <dcterms:created xsi:type="dcterms:W3CDTF">2010-06-05T21:17:05Z</dcterms:created>
  <dcterms:modified xsi:type="dcterms:W3CDTF">2021-02-09T14:05:20Z</dcterms:modified>
</cp:coreProperties>
</file>