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1" r:id="rId4"/>
    <p:sldId id="264" r:id="rId5"/>
    <p:sldId id="266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MEU PASTOR É O SENHOR DEUS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NADA HÁ DE ME FALTAR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FAZ-ME ANDAR EM SEGURANÇA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 AO MEU LADO SEMPRE ESTÁ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6200" y="609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POR AMOR DO SEU NOME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OFERECE SUA PAZ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POSSO ESTAR TRANQUILO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POIS EU SEI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 SEMPRE ESTÁ 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AO MEU LADO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SEMPRE ESTÁ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SEMPRE PERTO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SEMPRE AMIGO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 SEMPRE ESTÁ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MESMO QUANDO ATRAVESSO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NOITES FRIAS, DOR E O MAR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TENHO PAZ POIS SEI QUE O MEU PASTOR AO MEU LADO SEMPRE ESTÁ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AO MEU LADO 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SEMPRE ESTÁ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SEMPRE PERTO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SEMPRE AMIGO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AO MEU LADO SEMPRE ESTÁ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20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MEU PASTOR É O SENHOR DEUS NADA HÁ DE ME FALTAR FAZ-ME ANDAR EM SEGURANÇA  E AO MEU LADO SEMPRE ESTÁ</vt:lpstr>
      <vt:lpstr>POR AMOR DO SEU NOME OFERECE SUA PAZ POSSO ESTAR TRANQUILO POIS EU SEI  AO MEU LADO SEMPRE ESTÁ </vt:lpstr>
      <vt:lpstr>AO MEU LADO  AO MEU LADO AO MEU LADO SEMPRE ESTÁ SEMPRE PERTO SEMPRE AMIGO AO MEU LADO SEMPRE ESTÁ</vt:lpstr>
      <vt:lpstr>MESMO QUANDO ATRAVESSO NOITES FRIAS, DOR E O MAR TENHO PAZ POIS SEI QUE O MEU PASTOR AO MEU LADO SEMPRE ESTÁ</vt:lpstr>
      <vt:lpstr>AO MEU LADO  AO MEU LADO AO MEU LADO SEMPRE ESTÁ SEMPRE PERTO SEMPRE AMIGO AO MEU LADO SEMPRE ESTÁ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18</cp:revision>
  <dcterms:created xsi:type="dcterms:W3CDTF">2009-08-09T18:19:18Z</dcterms:created>
  <dcterms:modified xsi:type="dcterms:W3CDTF">2020-12-27T16:47:05Z</dcterms:modified>
</cp:coreProperties>
</file>