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61" r:id="rId4"/>
    <p:sldId id="264" r:id="rId5"/>
    <p:sldId id="265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590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AO QUE ESTÁ ASSENTADO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NO TRONO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 E AO CORDEIRO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SEJA O LOUVOR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SEJA A HONRA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SEJA A GLÓRIA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SEJA O DOMÍNIO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PELOS SÉCULOS DOS SÉCULOS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971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PODEROSO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PODEROSO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PODEROSO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MINH’ALMA ANSEIA POR 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895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MINH’ALMA ANSEIA POR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MINH’ALMA ANSEIA POR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MINH’ALMA ANSEIA POR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MINH’ALMA ANSEIA POR 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286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COMO A CORSA SUSPIRA PELAS ÁGUAS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MINH’ALMA ANSEIA POR 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19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AO QUE ESTÁ ASSENTADO NO TRONO  E AO CORDEIRO SEJA O LOUVOR</vt:lpstr>
      <vt:lpstr>SEJA A HONRA SEJA A GLÓRIA SEJA O DOMÍNIO PELOS SÉCULOS DOS SÉCULOS</vt:lpstr>
      <vt:lpstr>PODEROSO DEUS PODEROSO DEUS PODEROSO DEUS MINH’ALMA ANSEIA POR TI</vt:lpstr>
      <vt:lpstr>MINH’ALMA ANSEIA POR TI MINH’ALMA ANSEIA POR TI MINH’ALMA ANSEIA POR TI MINH’ALMA ANSEIA POR TI</vt:lpstr>
      <vt:lpstr>COMO A CORSA SUSPIRA PELAS ÁGUAS MINH’ALMA ANSEIA POR 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21</cp:revision>
  <dcterms:created xsi:type="dcterms:W3CDTF">2009-08-09T18:19:18Z</dcterms:created>
  <dcterms:modified xsi:type="dcterms:W3CDTF">2021-02-09T13:30:48Z</dcterms:modified>
</cp:coreProperties>
</file>