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1" r:id="rId4"/>
    <p:sldId id="26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AO ÚNICO QUE É DIGNO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DE RECEBER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 HONRA E A GLÓRIA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 FORÇA E O PODER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AO REI ETERNO E IMORTAL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INVISÍVEL MAS REAL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 ELE MINISTRAMOS O LOUVOR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COROAMOS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 TI OH REI JESUS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COROAMOS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 TI OH REI JESUS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876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ADORAMOS O TEU NOME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NOS RENDEMOS AOS TEUS PÉS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CONSAGRAMOS TODO O NOSSO SER A TI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 CONSAGRAMOS TODO O NOSSO SER A TI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15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AO ÚNICO QUE É DIGNO DE RECEBER A HONRA E A GLÓRIA A FORÇA E O PODER</vt:lpstr>
      <vt:lpstr>AO REI ETERNO E IMORTAL INVISÍVEL MAS REAL A ELE MINISTRAMOS O LOUVOR</vt:lpstr>
      <vt:lpstr>COROAMOS A TI OH REI JESUS COROAMOS A TI OH REI JESUS</vt:lpstr>
      <vt:lpstr>ADORAMOS O TEU NOME NOS RENDEMOS AOS TEUS PÉS CONSAGRAMOS TODO O NOSSO SER A TI  CONSAGRAMOS TODO O NOSSO SER A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21</cp:revision>
  <dcterms:created xsi:type="dcterms:W3CDTF">2009-08-09T18:19:18Z</dcterms:created>
  <dcterms:modified xsi:type="dcterms:W3CDTF">2020-12-27T17:41:01Z</dcterms:modified>
</cp:coreProperties>
</file>