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50A7D-BDC3-4764-9BBD-81FB6A5273D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D4623-40B1-4B70-B271-78053B882C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AQUI ESTOU 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RENDIDO POR TUA MAJESTADE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COBERTO </a:t>
            </a:r>
            <a:r>
              <a:rPr lang="pt-BR" sz="4000" b="1" dirty="0">
                <a:latin typeface="Arial Black" pitchFamily="34" charset="0"/>
              </a:rPr>
              <a:t>POR TUA GRAÇA </a:t>
            </a:r>
            <a:r>
              <a:rPr lang="pt-BR" sz="4000" b="1" dirty="0" smtClean="0">
                <a:latin typeface="Arial Black" pitchFamily="34" charset="0"/>
              </a:rPr>
              <a:t>SENHOR</a:t>
            </a:r>
            <a:endParaRPr lang="pt-BR" sz="4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85728"/>
            <a:ext cx="8472518" cy="5840435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pt-BR" sz="5700" b="1" dirty="0" smtClean="0">
                <a:latin typeface="Arial Black" pitchFamily="34" charset="0"/>
              </a:rPr>
              <a:t>AQUI </a:t>
            </a:r>
            <a:r>
              <a:rPr lang="pt-BR" sz="5700" b="1" dirty="0">
                <a:latin typeface="Arial Black" pitchFamily="34" charset="0"/>
              </a:rPr>
              <a:t>ESTOU</a:t>
            </a:r>
          </a:p>
          <a:p>
            <a:pPr algn="ctr">
              <a:lnSpc>
                <a:spcPct val="120000"/>
              </a:lnSpc>
              <a:buNone/>
            </a:pPr>
            <a:r>
              <a:rPr lang="pt-BR" sz="5700" b="1" dirty="0">
                <a:latin typeface="Arial Black" pitchFamily="34" charset="0"/>
              </a:rPr>
              <a:t>SABENDO QUE </a:t>
            </a:r>
            <a:r>
              <a:rPr lang="pt-BR" sz="5700" b="1" dirty="0" smtClean="0">
                <a:latin typeface="Arial Black" pitchFamily="34" charset="0"/>
              </a:rPr>
              <a:t>FUI PECADOR</a:t>
            </a:r>
            <a:endParaRPr lang="pt-BR" sz="5700" b="1" dirty="0">
              <a:latin typeface="Arial Black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pt-BR" sz="5700" b="1" dirty="0">
                <a:latin typeface="Arial Black" pitchFamily="34" charset="0"/>
              </a:rPr>
              <a:t>COBERTO POR TEU SANGUE SENHOR</a:t>
            </a:r>
          </a:p>
          <a:p>
            <a:pPr algn="ctr">
              <a:lnSpc>
                <a:spcPct val="120000"/>
              </a:lnSpc>
              <a:buNone/>
            </a:pPr>
            <a:r>
              <a:rPr lang="pt-BR" sz="5700" b="1" dirty="0">
                <a:latin typeface="Arial Black" pitchFamily="34" charset="0"/>
              </a:rPr>
              <a:t>REVELASTE O MAIS SUBLIME AMOR POR MIM</a:t>
            </a:r>
          </a:p>
          <a:p>
            <a:pPr algn="ctr">
              <a:lnSpc>
                <a:spcPct val="120000"/>
              </a:lnSpc>
              <a:buNone/>
            </a:pPr>
            <a:r>
              <a:rPr lang="pt-BR" sz="5700" b="1" dirty="0">
                <a:latin typeface="Arial Black" pitchFamily="34" charset="0"/>
              </a:rPr>
              <a:t>TUA VIDA ENTREGASTE EM MEIO AO </a:t>
            </a:r>
            <a:r>
              <a:rPr lang="pt-BR" sz="5700" b="1" dirty="0" smtClean="0">
                <a:latin typeface="Arial Black" pitchFamily="34" charset="0"/>
              </a:rPr>
              <a:t>SACRIFÍCIO</a:t>
            </a:r>
            <a:endParaRPr lang="pt-BR" sz="57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50014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MAJESTADE</a:t>
            </a:r>
            <a:r>
              <a:rPr lang="pt-BR" sz="4000" b="1" dirty="0">
                <a:latin typeface="Arial Black" pitchFamily="34" charset="0"/>
              </a:rPr>
              <a:t>, MAJESTADE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TUA </a:t>
            </a:r>
            <a:r>
              <a:rPr lang="pt-BR" sz="4000" b="1" dirty="0">
                <a:latin typeface="Arial Black" pitchFamily="34" charset="0"/>
              </a:rPr>
              <a:t>GRAÇA </a:t>
            </a:r>
            <a:r>
              <a:rPr lang="pt-BR" sz="4000" b="1" dirty="0" smtClean="0">
                <a:latin typeface="Arial Black" pitchFamily="34" charset="0"/>
              </a:rPr>
              <a:t>ME ENCONTROU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COMO </a:t>
            </a:r>
            <a:r>
              <a:rPr lang="pt-BR" sz="4000" b="1" dirty="0">
                <a:latin typeface="Arial Black" pitchFamily="34" charset="0"/>
              </a:rPr>
              <a:t>EU SOU</a:t>
            </a:r>
          </a:p>
          <a:p>
            <a:pPr algn="ctr">
              <a:buNone/>
            </a:pPr>
            <a:r>
              <a:rPr lang="pt-BR" sz="4000" b="1" dirty="0">
                <a:latin typeface="Arial Black" pitchFamily="34" charset="0"/>
              </a:rPr>
              <a:t>NÃO ERA </a:t>
            </a:r>
            <a:r>
              <a:rPr lang="pt-BR" sz="4000" b="1" dirty="0" smtClean="0">
                <a:latin typeface="Arial Black" pitchFamily="34" charset="0"/>
              </a:rPr>
              <a:t>NADA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E </a:t>
            </a:r>
            <a:r>
              <a:rPr lang="pt-BR" sz="4000" b="1" dirty="0">
                <a:latin typeface="Arial Black" pitchFamily="34" charset="0"/>
              </a:rPr>
              <a:t>TU ME DESTE </a:t>
            </a:r>
            <a:r>
              <a:rPr lang="pt-BR" sz="4000" b="1" dirty="0" smtClean="0">
                <a:latin typeface="Arial Black" pitchFamily="34" charset="0"/>
              </a:rPr>
              <a:t>VALOR</a:t>
            </a:r>
            <a:endParaRPr lang="pt-BR" sz="4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428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pt-BR" sz="4000" dirty="0">
                <a:latin typeface="Arial Black" pitchFamily="34" charset="0"/>
              </a:rPr>
              <a:t>AQUI ESTOU</a:t>
            </a:r>
          </a:p>
          <a:p>
            <a:pPr algn="ctr">
              <a:buNone/>
            </a:pPr>
            <a:r>
              <a:rPr lang="pt-BR" sz="4000" dirty="0">
                <a:latin typeface="Arial Black" pitchFamily="34" charset="0"/>
              </a:rPr>
              <a:t>RENDIDO PELO </a:t>
            </a:r>
            <a:r>
              <a:rPr lang="pt-BR" sz="4000" dirty="0" smtClean="0">
                <a:latin typeface="Arial Black" pitchFamily="34" charset="0"/>
              </a:rPr>
              <a:t>AMOR</a:t>
            </a:r>
          </a:p>
          <a:p>
            <a:pPr algn="ctr">
              <a:buNone/>
            </a:pPr>
            <a:r>
              <a:rPr lang="pt-BR" sz="4000" dirty="0" smtClean="0">
                <a:latin typeface="Arial Black" pitchFamily="34" charset="0"/>
              </a:rPr>
              <a:t>QUE </a:t>
            </a:r>
            <a:r>
              <a:rPr lang="pt-BR" sz="4000" dirty="0">
                <a:latin typeface="Arial Black" pitchFamily="34" charset="0"/>
              </a:rPr>
              <a:t>ME DÁS</a:t>
            </a:r>
          </a:p>
          <a:p>
            <a:pPr algn="ctr">
              <a:buNone/>
            </a:pPr>
            <a:r>
              <a:rPr lang="pt-BR" sz="4000" dirty="0">
                <a:latin typeface="Arial Black" pitchFamily="34" charset="0"/>
              </a:rPr>
              <a:t>TEU PERDÃO ME FAZ </a:t>
            </a:r>
            <a:r>
              <a:rPr lang="pt-BR" sz="4000" dirty="0" smtClean="0">
                <a:latin typeface="Arial Black" pitchFamily="34" charset="0"/>
              </a:rPr>
              <a:t>PERDOAR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60648"/>
            <a:ext cx="8786874" cy="58655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AQUI </a:t>
            </a:r>
            <a:r>
              <a:rPr lang="pt-BR" sz="4000" b="1" dirty="0">
                <a:latin typeface="Arial Black" pitchFamily="34" charset="0"/>
              </a:rPr>
              <a:t>ESTOU</a:t>
            </a:r>
          </a:p>
          <a:p>
            <a:pPr algn="ctr">
              <a:buNone/>
            </a:pPr>
            <a:r>
              <a:rPr lang="pt-BR" sz="4000" b="1" dirty="0">
                <a:latin typeface="Arial Black" pitchFamily="34" charset="0"/>
              </a:rPr>
              <a:t>POR TUA </a:t>
            </a:r>
            <a:r>
              <a:rPr lang="pt-BR" sz="4000" b="1" dirty="0" smtClean="0">
                <a:latin typeface="Arial Black" pitchFamily="34" charset="0"/>
              </a:rPr>
              <a:t>VONTADE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EU SOU SANTO</a:t>
            </a:r>
          </a:p>
          <a:p>
            <a:pPr algn="ctr">
              <a:buNone/>
            </a:pPr>
            <a:r>
              <a:rPr lang="pt-BR" sz="4000" b="1" dirty="0" smtClean="0">
                <a:latin typeface="Arial Black" pitchFamily="34" charset="0"/>
              </a:rPr>
              <a:t>POR </a:t>
            </a:r>
            <a:r>
              <a:rPr lang="pt-BR" sz="4000" b="1" dirty="0">
                <a:latin typeface="Arial Black" pitchFamily="34" charset="0"/>
              </a:rPr>
              <a:t>TUA GLÓRIA E PODER</a:t>
            </a:r>
          </a:p>
          <a:p>
            <a:pPr algn="ctr">
              <a:buNone/>
            </a:pPr>
            <a:r>
              <a:rPr lang="pt-BR" sz="4000" b="1" dirty="0">
                <a:latin typeface="Arial Black" pitchFamily="34" charset="0"/>
              </a:rPr>
              <a:t>REVELASTE O MAIS </a:t>
            </a:r>
            <a:r>
              <a:rPr lang="pt-BR" sz="4000" b="1" dirty="0" smtClean="0">
                <a:latin typeface="Arial Black" pitchFamily="34" charset="0"/>
              </a:rPr>
              <a:t>SUBLIME </a:t>
            </a:r>
            <a:r>
              <a:rPr lang="pt-BR" sz="4000" b="1" dirty="0">
                <a:latin typeface="Arial Black" pitchFamily="34" charset="0"/>
              </a:rPr>
              <a:t>AMOR POR MIM</a:t>
            </a:r>
          </a:p>
          <a:p>
            <a:pPr algn="ctr">
              <a:buNone/>
            </a:pPr>
            <a:r>
              <a:rPr lang="pt-BR" sz="4000" b="1" dirty="0">
                <a:latin typeface="Arial Black" pitchFamily="34" charset="0"/>
              </a:rPr>
              <a:t>TUA VIDA ENTREGASTE EM MEIO AO </a:t>
            </a:r>
            <a:r>
              <a:rPr lang="pt-BR" sz="4000" b="1" dirty="0" smtClean="0">
                <a:latin typeface="Arial Black" pitchFamily="34" charset="0"/>
              </a:rPr>
              <a:t>SACRIFÍCIO</a:t>
            </a:r>
            <a:endParaRPr lang="pt-BR" sz="4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142852"/>
            <a:ext cx="8229600" cy="5001419"/>
          </a:xfrm>
        </p:spPr>
        <p:txBody>
          <a:bodyPr/>
          <a:lstStyle/>
          <a:p>
            <a:pPr algn="ctr">
              <a:buNone/>
            </a:pPr>
            <a:r>
              <a:rPr lang="pt-BR" sz="4000" b="1" dirty="0">
                <a:latin typeface="Arial Black" pitchFamily="34" charset="0"/>
              </a:rPr>
              <a:t>MAJESTADE, MAJESTADE</a:t>
            </a:r>
          </a:p>
          <a:p>
            <a:pPr algn="ctr">
              <a:buNone/>
            </a:pPr>
            <a:r>
              <a:rPr lang="pt-BR" sz="4000" b="1" dirty="0">
                <a:latin typeface="Arial Black" pitchFamily="34" charset="0"/>
              </a:rPr>
              <a:t>TEU AMOR ME CHAMA A HABITAR</a:t>
            </a:r>
          </a:p>
          <a:p>
            <a:pPr algn="ctr">
              <a:buNone/>
            </a:pPr>
            <a:r>
              <a:rPr lang="pt-BR" sz="4000" b="1" dirty="0">
                <a:latin typeface="Arial Black" pitchFamily="34" charset="0"/>
              </a:rPr>
              <a:t>NA PRESENÇA DA TUA </a:t>
            </a:r>
            <a:r>
              <a:rPr lang="pt-BR" sz="4000" b="1" dirty="0" smtClean="0">
                <a:latin typeface="Arial Black" pitchFamily="34" charset="0"/>
              </a:rPr>
              <a:t>MAJESTADE</a:t>
            </a:r>
            <a:endParaRPr lang="pt-BR" sz="4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108</Words>
  <Application>Microsoft Office PowerPoint</Application>
  <PresentationFormat>Apresentação na tela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Vídeos</dc:creator>
  <cp:lastModifiedBy>Projetor</cp:lastModifiedBy>
  <cp:revision>8</cp:revision>
  <dcterms:created xsi:type="dcterms:W3CDTF">2011-03-06T21:02:54Z</dcterms:created>
  <dcterms:modified xsi:type="dcterms:W3CDTF">2021-02-09T14:14:27Z</dcterms:modified>
</cp:coreProperties>
</file>