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56" r:id="rId4"/>
    <p:sldId id="261" r:id="rId5"/>
    <p:sldId id="266" r:id="rId6"/>
    <p:sldId id="26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A ESTRADA SE ABRA À TUA FRENTE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O VENTO SOPRE EM TEU ROSTO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O SOL RESPLANDEÇA EM TUA FACE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QUE A CHUVA CAIA SUAVE EM TEUS CAMPOS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MESMO AO SE LEVANTAR SOZINHO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DEUS LHE ENVOLVA EM SEU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 PAZ ENCHARQUE O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ATÉ NOS VERMOS OUTRA VEZ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DEUS LHE GUARDE EM SUA MÃO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AS GOTAS DA CHUVA EM TEU ROSTO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A BRISA LHE TRAGAM ALÍVIO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AS TAREFAS COMUNS E DIÁRIAS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SEJAM UM PESO AO TEU CORAÇÃO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6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MESMO AO SE LEVANTAR SOZINHO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(SE LEMBRE)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QUE DEUS LHE ENVOLVA EM SEU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 PAZ ENCHARQUE O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ATÉ NOS VERMOS OUTRA VEZ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DEUS LHE GUARDE EM SUA MÃO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45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QUE A ESTRADA SE ABRA À TUA FRENTE QUE O VENTO SOPRE EM TEU ROSTO QUE O SOL RESPLANDEÇA EM TUA FACE</vt:lpstr>
      <vt:lpstr>E QUE A CHUVA CAIA SUAVE EM TEUS CAMPOS E MESMO AO SE LEVANTAR SOZINHO</vt:lpstr>
      <vt:lpstr>QUE DEUS LHE ENVOLVA EM SEU AMOR E A PAZ ENCHARQUE O CORAÇÃO E ATÉ NOS VERMOS OUTRA VEZ QUE DEUS LHE GUARDE EM SUA MÃO</vt:lpstr>
      <vt:lpstr>QUE AS GOTAS DA CHUVA EM TEU ROSTO COM A BRISA LHE TRAGAM ALÍVIO QUE AS TAREFAS COMUNS E DIÁRIAS NÃO SEJAM UM PESO AO TEU CORAÇÃO</vt:lpstr>
      <vt:lpstr>E MESMO AO SE LEVANTAR SOZINHO (SE LEMBRE)</vt:lpstr>
      <vt:lpstr>QUE DEUS LHE ENVOLVA EM SEU AMOR E A PAZ ENCHARQUE O CORAÇÃO E ATÉ NOS VERMOS OUTRA VEZ QUE DEUS LHE GUARDE EM SUA MÃO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22</cp:revision>
  <dcterms:created xsi:type="dcterms:W3CDTF">2009-08-09T18:19:18Z</dcterms:created>
  <dcterms:modified xsi:type="dcterms:W3CDTF">2020-12-27T17:55:25Z</dcterms:modified>
</cp:coreProperties>
</file>