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5C1E-6C87-45FB-ADBE-7FEEDB44E83F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35993-B786-4AE7-B279-2D63594418D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5C1E-6C87-45FB-ADBE-7FEEDB44E83F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35993-B786-4AE7-B279-2D63594418D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5C1E-6C87-45FB-ADBE-7FEEDB44E83F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35993-B786-4AE7-B279-2D63594418D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5C1E-6C87-45FB-ADBE-7FEEDB44E83F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35993-B786-4AE7-B279-2D63594418D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5C1E-6C87-45FB-ADBE-7FEEDB44E83F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35993-B786-4AE7-B279-2D63594418D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5C1E-6C87-45FB-ADBE-7FEEDB44E83F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35993-B786-4AE7-B279-2D63594418D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5C1E-6C87-45FB-ADBE-7FEEDB44E83F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35993-B786-4AE7-B279-2D63594418D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5C1E-6C87-45FB-ADBE-7FEEDB44E83F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35993-B786-4AE7-B279-2D63594418D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5C1E-6C87-45FB-ADBE-7FEEDB44E83F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35993-B786-4AE7-B279-2D63594418D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5C1E-6C87-45FB-ADBE-7FEEDB44E83F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35993-B786-4AE7-B279-2D63594418D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65C1E-6C87-45FB-ADBE-7FEEDB44E83F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35993-B786-4AE7-B279-2D63594418D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65C1E-6C87-45FB-ADBE-7FEEDB44E83F}" type="datetimeFigureOut">
              <a:rPr lang="pt-BR" smtClean="0"/>
              <a:pPr/>
              <a:t>27/12/2020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35993-B786-4AE7-B279-2D63594418D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228543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TU ÉS MINHA VIDA, JESUS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ÉS MEU AMIGO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A </a:t>
            </a:r>
            <a:r>
              <a:rPr lang="pt-BR" dirty="0" smtClean="0">
                <a:latin typeface="Arial Black" pitchFamily="34" charset="0"/>
              </a:rPr>
              <a:t>TUA VONTADE, DOCE ESPÍRITO, MEU ALIMENTO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74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SEM TI NÃO HÁ VALOR EM MIM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SOU COMO VASO DE </a:t>
            </a:r>
            <a:r>
              <a:rPr lang="pt-BR" dirty="0" smtClean="0">
                <a:latin typeface="Arial Black" pitchFamily="34" charset="0"/>
              </a:rPr>
              <a:t>BARRO </a:t>
            </a:r>
            <a:r>
              <a:rPr lang="pt-BR" dirty="0" smtClean="0">
                <a:latin typeface="Arial Black" pitchFamily="34" charset="0"/>
              </a:rPr>
              <a:t>PRONTO A SER QUEBRADO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PARA SER O QUE QUERES DE MIM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07155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A TUA PRESENÇA É TUDO QUE EU PRECISO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 TUA PRESENÇA É O MEU MAIOR VALOR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ATRAI O MEU CORAÇÃO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ATRAI O MEU CORAÇÃO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ÉS TUDO QUE EU QUERO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ATRAI O MEU CORAÇÃO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ATRAI O MEU CORAÇÃO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EU POSSO TE TOCAR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29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TU ÉS MINHA VIDA, JESUS ÉS MEU AMIGO E A TUA VONTADE, DOCE ESPÍRITO, MEU ALIMENTO</vt:lpstr>
      <vt:lpstr>SEM TI NÃO HÁ VALOR EM MIM SOU COMO VASO DE BARRO PRONTO A SER QUEBRADO PARA SER O QUE QUERES DE MIM</vt:lpstr>
      <vt:lpstr>A TUA PRESENÇA É TUDO QUE EU PRECISO A TUA PRESENÇA É O MEU MAIOR VALOR</vt:lpstr>
      <vt:lpstr>ATRAI O MEU CORAÇÃO ATRAI O MEU CORAÇÃO ÉS TUDO QUE EU QUERO</vt:lpstr>
      <vt:lpstr>ATRAI O MEU CORAÇÃO ATRAI O MEU CORAÇÃO EU POSSO TE TOCAR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 ÉS MINHA VIDA, JESUS ÉS MEU AMIGO A TUA AMIZADE DOCE ESPÍRITO MEU ALIMENTO</dc:title>
  <dc:creator>Vídeos</dc:creator>
  <cp:lastModifiedBy>Projetor</cp:lastModifiedBy>
  <cp:revision>4</cp:revision>
  <dcterms:created xsi:type="dcterms:W3CDTF">2010-03-27T19:52:27Z</dcterms:created>
  <dcterms:modified xsi:type="dcterms:W3CDTF">2020-12-27T18:02:57Z</dcterms:modified>
</cp:coreProperties>
</file>