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1" r:id="rId5"/>
    <p:sldId id="264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E564C9-D75B-4C79-B215-6F831FAA4A77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40922-F02B-4DC8-973A-55A7CBBCEFE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RAR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40922-F02B-4DC8-973A-55A7CBBCEFE8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61C8D-A1A3-4653-A5D9-E6CCBD98FBEB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4000" b="1" dirty="0" smtClean="0">
                <a:latin typeface="Arial Black" pitchFamily="34" charset="0"/>
              </a:rPr>
              <a:t>OH </a:t>
            </a:r>
            <a:r>
              <a:rPr lang="pt-BR" sz="4000" b="1" dirty="0" smtClean="0">
                <a:latin typeface="Arial Black" pitchFamily="34" charset="0"/>
              </a:rPr>
              <a:t>PAI</a:t>
            </a:r>
          </a:p>
          <a:p>
            <a:pPr algn="ctr">
              <a:buNone/>
            </a:pPr>
            <a:r>
              <a:rPr lang="pt-BR" sz="4000" b="1" dirty="0" smtClean="0">
                <a:latin typeface="Arial Black" pitchFamily="34" charset="0"/>
              </a:rPr>
              <a:t>EU</a:t>
            </a:r>
            <a:r>
              <a:rPr lang="pt-BR" sz="4000" b="1" dirty="0" smtClean="0">
                <a:latin typeface="Arial Black" pitchFamily="34" charset="0"/>
              </a:rPr>
              <a:t> </a:t>
            </a:r>
            <a:r>
              <a:rPr lang="pt-BR" sz="4000" b="1" dirty="0" smtClean="0">
                <a:latin typeface="Arial Black" pitchFamily="34" charset="0"/>
              </a:rPr>
              <a:t>QUERIA </a:t>
            </a:r>
            <a:r>
              <a:rPr lang="pt-BR" sz="4000" b="1" dirty="0" smtClean="0">
                <a:latin typeface="Arial Black" pitchFamily="34" charset="0"/>
              </a:rPr>
              <a:t>TANTO </a:t>
            </a:r>
            <a:r>
              <a:rPr lang="pt-BR" sz="4000" b="1" dirty="0" smtClean="0">
                <a:latin typeface="Arial Black" pitchFamily="34" charset="0"/>
              </a:rPr>
              <a:t>VER</a:t>
            </a:r>
            <a:endParaRPr lang="pt-BR" sz="4000" b="1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4000" b="1" dirty="0" smtClean="0">
                <a:latin typeface="Arial Black" pitchFamily="34" charset="0"/>
              </a:rPr>
              <a:t>O MEU SENHOR </a:t>
            </a:r>
            <a:r>
              <a:rPr lang="pt-BR" sz="4000" b="1" dirty="0" smtClean="0">
                <a:latin typeface="Arial Black" pitchFamily="34" charset="0"/>
              </a:rPr>
              <a:t>DESCER</a:t>
            </a:r>
            <a:endParaRPr lang="pt-BR" sz="4000" b="1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4000" b="1" dirty="0" smtClean="0">
                <a:latin typeface="Arial Black" pitchFamily="34" charset="0"/>
              </a:rPr>
              <a:t>VINDO ME </a:t>
            </a:r>
            <a:r>
              <a:rPr lang="pt-BR" sz="4000" b="1" dirty="0" smtClean="0">
                <a:latin typeface="Arial Black" pitchFamily="34" charset="0"/>
              </a:rPr>
              <a:t>ENCONTRAR</a:t>
            </a:r>
            <a:endParaRPr lang="pt-BR" sz="4000" b="1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4000" b="1" dirty="0" smtClean="0">
                <a:latin typeface="Arial Black" pitchFamily="34" charset="0"/>
              </a:rPr>
              <a:t>EU POSSO ATÉ </a:t>
            </a:r>
            <a:r>
              <a:rPr lang="pt-BR" sz="4000" b="1" dirty="0" smtClean="0">
                <a:latin typeface="Arial Black" pitchFamily="34" charset="0"/>
              </a:rPr>
              <a:t>IMAGINAR</a:t>
            </a:r>
            <a:endParaRPr lang="pt-BR" sz="4000" b="1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4000" b="1" dirty="0" smtClean="0">
                <a:latin typeface="Arial Black" pitchFamily="34" charset="0"/>
              </a:rPr>
              <a:t>A REFULGENTE GLÓRIA</a:t>
            </a:r>
          </a:p>
          <a:p>
            <a:pPr algn="ctr">
              <a:buNone/>
            </a:pPr>
            <a:r>
              <a:rPr lang="pt-BR" sz="4000" b="1" dirty="0" smtClean="0">
                <a:latin typeface="Arial Black" pitchFamily="34" charset="0"/>
              </a:rPr>
              <a:t>DO SENHOR JESUS</a:t>
            </a:r>
            <a:endParaRPr lang="pt-BR" sz="40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188945"/>
            <a:ext cx="8229600" cy="609757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TRANSPONDO AS BRANCAS NUVENS</a:t>
            </a: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DO MAIS PURO </a:t>
            </a:r>
            <a:r>
              <a:rPr lang="pt-BR" sz="4000" dirty="0" smtClean="0">
                <a:latin typeface="Arial Black" pitchFamily="34" charset="0"/>
              </a:rPr>
              <a:t>AZUL</a:t>
            </a:r>
            <a:endParaRPr lang="pt-BR" sz="40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ONDE NEM </a:t>
            </a:r>
            <a:r>
              <a:rPr lang="pt-BR" sz="4000" dirty="0" smtClean="0">
                <a:latin typeface="Arial Black" pitchFamily="34" charset="0"/>
              </a:rPr>
              <a:t>SUL NEM NORTE</a:t>
            </a:r>
            <a:endParaRPr lang="pt-BR" sz="40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EXISTIRÁ</a:t>
            </a: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E EM MEIO A </a:t>
            </a:r>
            <a:r>
              <a:rPr lang="pt-BR" sz="4000" dirty="0" smtClean="0">
                <a:latin typeface="Arial Black" pitchFamily="34" charset="0"/>
              </a:rPr>
              <a:t>LÁGRIMAS</a:t>
            </a:r>
            <a:endParaRPr lang="pt-BR" sz="40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SORRISOS DE </a:t>
            </a:r>
            <a:r>
              <a:rPr lang="pt-BR" sz="4000" dirty="0" smtClean="0">
                <a:latin typeface="Arial Black" pitchFamily="34" charset="0"/>
              </a:rPr>
              <a:t>ALEGRIA</a:t>
            </a:r>
            <a:endParaRPr lang="pt-BR" sz="40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E DE PRAZER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EU QUE ERA </a:t>
            </a:r>
            <a:r>
              <a:rPr lang="pt-BR" sz="4000" dirty="0" smtClean="0">
                <a:latin typeface="Arial Black" pitchFamily="34" charset="0"/>
              </a:rPr>
              <a:t>CEGO</a:t>
            </a:r>
            <a:endParaRPr lang="pt-BR" sz="40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AGORA POSSO </a:t>
            </a:r>
            <a:r>
              <a:rPr lang="pt-BR" sz="4000" dirty="0" smtClean="0">
                <a:latin typeface="Arial Black" pitchFamily="34" charset="0"/>
              </a:rPr>
              <a:t>VER</a:t>
            </a:r>
            <a:endParaRPr lang="pt-BR" sz="40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CONTEMPLAR</a:t>
            </a: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CONTEMPLAR ENFIM</a:t>
            </a:r>
            <a:endParaRPr lang="pt-BR" sz="40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POR ISSO EU </a:t>
            </a: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CANTO </a:t>
            </a:r>
            <a:r>
              <a:rPr lang="pt-BR" sz="4000" dirty="0" smtClean="0">
                <a:latin typeface="Arial Black" pitchFamily="34" charset="0"/>
              </a:rPr>
              <a:t>GLÓRIA</a:t>
            </a:r>
            <a:endParaRPr lang="pt-BR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3000388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GLÓRIA, </a:t>
            </a:r>
            <a:r>
              <a:rPr lang="pt-BR" sz="4000" dirty="0" smtClean="0">
                <a:latin typeface="Arial Black" pitchFamily="34" charset="0"/>
              </a:rPr>
              <a:t>GLÓRIA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AO AUTOR DA MINHA </a:t>
            </a:r>
            <a:r>
              <a:rPr lang="pt-BR" sz="4000" dirty="0" smtClean="0">
                <a:latin typeface="Arial Black" pitchFamily="34" charset="0"/>
              </a:rPr>
              <a:t>FÉ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GLÓRIA, GLÓRIA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AO AUTOR DA MINHA </a:t>
            </a:r>
            <a:r>
              <a:rPr lang="pt-BR" sz="4000" dirty="0" smtClean="0">
                <a:latin typeface="Arial Black" pitchFamily="34" charset="0"/>
              </a:rPr>
              <a:t>FÉ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55468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OH PAI </a:t>
            </a:r>
            <a:r>
              <a:rPr lang="pt-BR" sz="4000" dirty="0" smtClean="0">
                <a:latin typeface="Arial Black" pitchFamily="34" charset="0"/>
              </a:rPr>
              <a:t>EU</a:t>
            </a:r>
            <a:endParaRPr lang="pt-BR" sz="40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 QUERIA </a:t>
            </a:r>
            <a:r>
              <a:rPr lang="pt-BR" sz="4000" dirty="0" smtClean="0">
                <a:latin typeface="Arial Black" pitchFamily="34" charset="0"/>
              </a:rPr>
              <a:t>TANTO</a:t>
            </a: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TANTO</a:t>
            </a:r>
            <a:r>
              <a:rPr lang="pt-BR" sz="4000" dirty="0" smtClean="0">
                <a:latin typeface="Arial Black" pitchFamily="34" charset="0"/>
              </a:rPr>
              <a:t> OUVIR</a:t>
            </a:r>
            <a:endParaRPr lang="pt-BR" sz="40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 O SOM QUE VAI ABRIR O ENCONTRO </a:t>
            </a:r>
            <a:r>
              <a:rPr lang="pt-BR" sz="4000" dirty="0" smtClean="0">
                <a:latin typeface="Arial Black" pitchFamily="34" charset="0"/>
              </a:rPr>
              <a:t>TRIUNFAL </a:t>
            </a:r>
            <a:endParaRPr lang="pt-BR" sz="40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REVER AMIGOS </a:t>
            </a:r>
            <a:r>
              <a:rPr lang="pt-BR" sz="4000" dirty="0" smtClean="0">
                <a:latin typeface="Arial Black" pitchFamily="34" charset="0"/>
              </a:rPr>
              <a:t>QUE</a:t>
            </a:r>
            <a:endParaRPr lang="pt-BR" sz="40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UM DIA EM CRISTO FORAM FEITOS MEUS </a:t>
            </a:r>
            <a:r>
              <a:rPr lang="pt-BR" sz="4000" dirty="0" smtClean="0">
                <a:latin typeface="Arial Black" pitchFamily="34" charset="0"/>
              </a:rPr>
              <a:t>IRMÃOS</a:t>
            </a:r>
            <a:endParaRPr lang="pt-BR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55468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E </a:t>
            </a:r>
            <a:r>
              <a:rPr lang="pt-BR" sz="4000" dirty="0" smtClean="0">
                <a:latin typeface="Arial Black" pitchFamily="34" charset="0"/>
              </a:rPr>
              <a:t>AGORA </a:t>
            </a:r>
            <a:r>
              <a:rPr lang="pt-BR" sz="4000" dirty="0" smtClean="0">
                <a:latin typeface="Arial Black" pitchFamily="34" charset="0"/>
              </a:rPr>
              <a:t>SIM</a:t>
            </a:r>
            <a:endParaRPr lang="pt-BR" sz="40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PODEMOS DAR AS </a:t>
            </a:r>
            <a:r>
              <a:rPr lang="pt-BR" sz="4000" dirty="0" smtClean="0">
                <a:latin typeface="Arial Black" pitchFamily="34" charset="0"/>
              </a:rPr>
              <a:t>MÃOS</a:t>
            </a:r>
            <a:endParaRPr lang="pt-BR" sz="40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POIS TEMOS TODOS </a:t>
            </a:r>
            <a:r>
              <a:rPr lang="pt-BR" sz="4000" dirty="0" smtClean="0">
                <a:latin typeface="Arial Black" pitchFamily="34" charset="0"/>
              </a:rPr>
              <a:t>UM</a:t>
            </a: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SOMENTE UM</a:t>
            </a: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UM SÓ SENHOR</a:t>
            </a:r>
            <a:endParaRPr lang="pt-BR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214290"/>
            <a:ext cx="8572560" cy="62865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E EIS O CONSOLO QUE ENVOLVE A MINHA </a:t>
            </a:r>
            <a:r>
              <a:rPr lang="pt-BR" sz="3600" dirty="0" smtClean="0">
                <a:latin typeface="Arial Black" pitchFamily="34" charset="0"/>
              </a:rPr>
              <a:t>VIDA</a:t>
            </a:r>
            <a:endParaRPr lang="pt-BR" sz="36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O MEU SENHOR </a:t>
            </a:r>
            <a:r>
              <a:rPr lang="pt-BR" sz="3600" dirty="0" smtClean="0">
                <a:latin typeface="Arial Black" pitchFamily="34" charset="0"/>
              </a:rPr>
              <a:t>JESUS</a:t>
            </a: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QUE </a:t>
            </a:r>
            <a:r>
              <a:rPr lang="pt-BR" sz="3600" dirty="0" smtClean="0">
                <a:latin typeface="Arial Black" pitchFamily="34" charset="0"/>
              </a:rPr>
              <a:t>FOI MORTO </a:t>
            </a:r>
            <a:r>
              <a:rPr lang="pt-BR" sz="3600" dirty="0" smtClean="0">
                <a:latin typeface="Arial Black" pitchFamily="34" charset="0"/>
              </a:rPr>
              <a:t>SIM</a:t>
            </a: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NAQUELA CRUZ</a:t>
            </a:r>
            <a:endParaRPr lang="pt-BR" sz="36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VOLTARÁ</a:t>
            </a: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 </a:t>
            </a:r>
            <a:r>
              <a:rPr lang="pt-BR" sz="3600" dirty="0" smtClean="0">
                <a:latin typeface="Arial Black" pitchFamily="34" charset="0"/>
              </a:rPr>
              <a:t>VOLTARÁ </a:t>
            </a:r>
            <a:r>
              <a:rPr lang="pt-BR" sz="3600" dirty="0" smtClean="0">
                <a:latin typeface="Arial Black" pitchFamily="34" charset="0"/>
              </a:rPr>
              <a:t>ENFIM</a:t>
            </a: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POR </a:t>
            </a:r>
            <a:r>
              <a:rPr lang="pt-BR" sz="3600" dirty="0" smtClean="0">
                <a:latin typeface="Arial Black" pitchFamily="34" charset="0"/>
              </a:rPr>
              <a:t>ISSO EU CANTO GLÓRIA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0034" y="285728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GLÓRIA </a:t>
            </a:r>
            <a:r>
              <a:rPr lang="pt-BR" sz="3600" dirty="0" smtClean="0">
                <a:latin typeface="Arial Black" pitchFamily="34" charset="0"/>
              </a:rPr>
              <a:t>AO </a:t>
            </a:r>
            <a:r>
              <a:rPr lang="pt-BR" sz="3600" dirty="0" smtClean="0">
                <a:latin typeface="Arial Black" pitchFamily="34" charset="0"/>
              </a:rPr>
              <a:t>SENHOR</a:t>
            </a:r>
            <a:endParaRPr lang="pt-BR" sz="36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GLÓRIA </a:t>
            </a:r>
            <a:r>
              <a:rPr lang="pt-BR" sz="3600" dirty="0" smtClean="0">
                <a:latin typeface="Arial Black" pitchFamily="34" charset="0"/>
              </a:rPr>
              <a:t>AO </a:t>
            </a:r>
            <a:r>
              <a:rPr lang="pt-BR" sz="3600" dirty="0" smtClean="0">
                <a:latin typeface="Arial Black" pitchFamily="34" charset="0"/>
              </a:rPr>
              <a:t>SENHOR</a:t>
            </a:r>
            <a:endParaRPr lang="pt-BR" sz="36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O AUTOR DA MINHA </a:t>
            </a:r>
            <a:r>
              <a:rPr lang="pt-BR" sz="3600" dirty="0" smtClean="0">
                <a:latin typeface="Arial Black" pitchFamily="34" charset="0"/>
              </a:rPr>
              <a:t>FÉ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151</Words>
  <Application>Microsoft Office PowerPoint</Application>
  <PresentationFormat>Apresentação na tela (4:3)</PresentationFormat>
  <Paragraphs>44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Slide 1</vt:lpstr>
      <vt:lpstr>Slide 2</vt:lpstr>
      <vt:lpstr>Slide 3</vt:lpstr>
      <vt:lpstr>GLÓRIA, GLÓRIA AO AUTOR DA MINHA FÉ GLÓRIA, GLÓRIA AO AUTOR DA MINHA FÉ 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User;ÓR</dc:creator>
  <cp:lastModifiedBy>Projetor</cp:lastModifiedBy>
  <cp:revision>28</cp:revision>
  <dcterms:created xsi:type="dcterms:W3CDTF">2015-06-27T18:12:52Z</dcterms:created>
  <dcterms:modified xsi:type="dcterms:W3CDTF">2020-12-27T18:10:24Z</dcterms:modified>
</cp:coreProperties>
</file>