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56" r:id="rId4"/>
    <p:sldId id="261" r:id="rId5"/>
    <p:sldId id="266" r:id="rId6"/>
    <p:sldId id="269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VIVER BUSCANDO AVENTURAS PERIGOSAS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ESQUECER ATÉ MESMO DE VOCÊ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SAIBA QUE A VIDA É MUITO MAIS VALOROSA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NÃO A PONHA A PERDER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PENSE MAS NUNCA PARE DE BUSCAR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QUEM TE QUER MOSTRAR A VERDADE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NOME DELE É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DONO DE TUDO ISSO QUE TEMOS VIVIDO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NOME DELE É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DONO DE TUDO ISSO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É O AUTOR DA VIDA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 VIDA TERÁ UM SENTIDO BEM MELHOR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VOCÊ NELE ACREDITAR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PERCA TEMPO ESSE É O MOMENTO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SUA VIDA TRANSFORMAR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2286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PENSE MAS UNCA PARE DE BUSCAR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QUEM TE QUER MOSTRAR A VERDADE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NOME DELE É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DONO DE TUDO ISSO QUE TEMOS VIVIDO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NOME DELE É CRISTO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DONO DE TUDO ISSO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É O AUTOR DA VIDA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33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VIVER BUSCANDO AVENTURAS PERIGOSAS SE ESQUECER ATÉ MESMO DE VOCÊ SAIBA QUE A VIDA É MUITO MAIS VALOROSA E NÃO A PONHA A PERDER</vt:lpstr>
      <vt:lpstr>PENSE MAS NUNCA PARE DE BUSCAR QUEM TE QUER MOSTRAR A VERDADE</vt:lpstr>
      <vt:lpstr>O NOME DELE É CRISTO O DONO DE TUDO ISSO QUE TEMOS VIVIDO O NOME DELE É CRISTO O DONO DE TUDO ISSO ELE É O AUTOR DA VIDA</vt:lpstr>
      <vt:lpstr>A VIDA TERÁ UM SENTIDO BEM MELHOR SE VOCÊ NELE ACREDITAR NÃO PERCA TEMPO ESSE É O MOMENTO E SUA VIDA TRANSFORMAR</vt:lpstr>
      <vt:lpstr>PENSE MAS UNCA PARE DE BUSCAR QUEM TE QUER MOSTRAR A VERDADE</vt:lpstr>
      <vt:lpstr>O NOME DELE É CRISTO O DONO DE TUDO ISSO QUE TEMOS VIVIDO O NOME DELE É CRISTO O DONO DE TUDO ISSO ELE É O AUTOR DA VIDA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23</cp:revision>
  <dcterms:created xsi:type="dcterms:W3CDTF">2009-08-09T18:19:18Z</dcterms:created>
  <dcterms:modified xsi:type="dcterms:W3CDTF">2020-12-27T18:22:37Z</dcterms:modified>
</cp:coreProperties>
</file>