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3648-AB4D-48A7-A12F-5CDB34A6997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0A16-3BE0-4710-BC3C-AF8D1F6C49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3648-AB4D-48A7-A12F-5CDB34A6997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0A16-3BE0-4710-BC3C-AF8D1F6C49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3648-AB4D-48A7-A12F-5CDB34A6997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0A16-3BE0-4710-BC3C-AF8D1F6C49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3648-AB4D-48A7-A12F-5CDB34A6997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0A16-3BE0-4710-BC3C-AF8D1F6C49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3648-AB4D-48A7-A12F-5CDB34A6997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0A16-3BE0-4710-BC3C-AF8D1F6C49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3648-AB4D-48A7-A12F-5CDB34A6997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0A16-3BE0-4710-BC3C-AF8D1F6C49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3648-AB4D-48A7-A12F-5CDB34A6997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0A16-3BE0-4710-BC3C-AF8D1F6C49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3648-AB4D-48A7-A12F-5CDB34A6997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0A16-3BE0-4710-BC3C-AF8D1F6C49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3648-AB4D-48A7-A12F-5CDB34A6997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0A16-3BE0-4710-BC3C-AF8D1F6C49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3648-AB4D-48A7-A12F-5CDB34A6997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0A16-3BE0-4710-BC3C-AF8D1F6C49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3648-AB4D-48A7-A12F-5CDB34A6997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0A16-3BE0-4710-BC3C-AF8D1F6C49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23648-AB4D-48A7-A12F-5CDB34A6997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D0A16-3BE0-4710-BC3C-AF8D1F6C49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8135" y="702488"/>
            <a:ext cx="9144000" cy="1470025"/>
          </a:xfrm>
        </p:spPr>
        <p:txBody>
          <a:bodyPr>
            <a:noAutofit/>
          </a:bodyPr>
          <a:lstStyle/>
          <a:p>
            <a:r>
              <a:rPr lang="pt-BR" sz="3600" dirty="0" smtClean="0">
                <a:latin typeface="Arial Black" pitchFamily="34" charset="0"/>
              </a:rPr>
              <a:t>ESTOU SEGURO EM TUAS ASAS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EU DESCANSO EM TEU ABRIGO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TUA FIDELIDADE OH SENHOR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É A MINHA PROTEÇÃO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225800"/>
          </a:xfrm>
        </p:spPr>
        <p:txBody>
          <a:bodyPr>
            <a:normAutofit/>
          </a:bodyPr>
          <a:lstStyle/>
          <a:p>
            <a:r>
              <a:rPr lang="pt-BR" sz="3600" dirty="0" smtClean="0">
                <a:latin typeface="Arial Black" pitchFamily="34" charset="0"/>
              </a:rPr>
              <a:t>BENDITO É O NOME DO SENHOR</a:t>
            </a:r>
            <a:r>
              <a:rPr lang="pt-BR" sz="3600" dirty="0" smtClean="0">
                <a:latin typeface="Arial Black" pitchFamily="34" charset="0"/>
              </a:rPr>
              <a:t/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 BENDITO É O NOME DO </a:t>
            </a:r>
            <a:r>
              <a:rPr lang="pt-BR" sz="3600" dirty="0" smtClean="0">
                <a:latin typeface="Arial Black" pitchFamily="34" charset="0"/>
              </a:rPr>
              <a:t>SENHOR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BENDIREI TEU SANTO NOME PARA SEMPRE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 BENDITO É O NOME DO SENHOR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714776"/>
          </a:xfrm>
        </p:spPr>
        <p:txBody>
          <a:bodyPr>
            <a:normAutofit/>
          </a:bodyPr>
          <a:lstStyle/>
          <a:p>
            <a:r>
              <a:rPr lang="pt-BR" sz="3600" dirty="0" smtClean="0">
                <a:latin typeface="Arial Black" pitchFamily="34" charset="0"/>
              </a:rPr>
              <a:t>EU CANTO A GLÓRIA DO TEU NOME OH SENHOR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TE OFEREÇO MINHA ADORAÇÃO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TUA FIDELIDADE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É A MINHA RECOMPENSA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E ME LEVA A TE ADORAR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20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ESTOU SEGURO EM TUAS ASAS EU DESCANSO EM TEU ABRIGO TUA FIDELIDADE OH SENHOR É A MINHA PROTEÇÃO</vt:lpstr>
      <vt:lpstr>BENDITO É O NOME DO SENHOR  BENDITO É O NOME DO SENHOR BENDIREI TEU SANTO NOME PARA SEMPRE  BENDITO É O NOME DO SENHOR</vt:lpstr>
      <vt:lpstr>EU CANTO A GLÓRIA DO TEU NOME OH SENHOR TE OFEREÇO MINHA ADORAÇÃO TUA FIDELIDADE É A MINHA RECOMPENSA E ME LEVA A TE ADORAR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Estou seguro em tuas asas Eu descanso em teu abrigo Tua fidelidade Oh Senhor É a minha proteção</dc:title>
  <dc:creator>Vídeos</dc:creator>
  <cp:lastModifiedBy>Projetor</cp:lastModifiedBy>
  <cp:revision>14</cp:revision>
  <dcterms:created xsi:type="dcterms:W3CDTF">2010-01-17T19:52:32Z</dcterms:created>
  <dcterms:modified xsi:type="dcterms:W3CDTF">2021-02-09T14:23:00Z</dcterms:modified>
</cp:coreProperties>
</file>