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56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CALMO, SERENO E TRANQUILO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SINTO DESCANSO NESTE VIVER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ISTO DEVO A UM AMIGO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SÓ POR ELE EU PUDE OBTER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ELE É JESUS MEU AMIGO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 SENHOR E SALVADOR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POR ELE GANHEI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VIDA ETERNA COM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 DEUS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TRISTE FOI SUA HISTÓRIA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LEVADO A CRUZ SEM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PECADO ALGUM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PORQUE ME AMOU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MORREU POR MIM E NÃO HESITOU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14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CALMO, SERENO E TRANQUILO SINTO DESCANSO NESTE VIVER ISTO DEVO A UM AMIGO QUE SÓ POR ELE EU PUDE OBTER</vt:lpstr>
      <vt:lpstr>ELE É JESUS MEU AMIGO MEU SENHOR E SALVADOR SÓ POR ELE GANHEI A VIDA ETERNA COM DEUS COM DEUS</vt:lpstr>
      <vt:lpstr>TRISTE FOI SUA HISTÓRIA LEVADO A CRUZ SEM PECADO ALGUM SÓ PORQUE ME AMOU MORREU POR MIM E NÃO HESITOU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24</cp:revision>
  <dcterms:created xsi:type="dcterms:W3CDTF">2009-08-09T18:19:18Z</dcterms:created>
  <dcterms:modified xsi:type="dcterms:W3CDTF">2020-12-27T18:36:07Z</dcterms:modified>
</cp:coreProperties>
</file>