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56" r:id="rId4"/>
    <p:sldId id="268" r:id="rId5"/>
    <p:sldId id="269" r:id="rId6"/>
    <p:sldId id="27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VEM E VÊ QUEM DIZEM QUE SOU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JOGUE AS REDES OUTRA VEZ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DESPERTAR E OLHAR AO REDOR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TERMINAR A OBRA DE QUEM ME ENVIOU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57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OUÇO A VOZ QUE ESTÁ A NOS CHAMAR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CAMPOS ESTÃO PRONTOS PRA COLHER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HORA DE DEIXAR TUDO PRA TRÁS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AO MESTRE PELA FÉ OBEDECER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VÁ EM PAZ </a:t>
            </a:r>
            <a:r>
              <a:rPr lang="en-US" sz="4000" dirty="0" smtClean="0">
                <a:latin typeface="Arial Black" pitchFamily="34" charset="0"/>
              </a:rPr>
              <a:t>NÃO PEQUES MAIS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NECESSÁRIO É NASCER OUTRA VEZ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CREDE EM MIM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FÉ TE SALVOU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VOCÊ SABE O CAMINHO PRA ONDE VOU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57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OUÇO A VOZ QUE ESTÁ A NOS CHAMAR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CAMPOS ESTÃO PRONTOS PRA COLHER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HORA DE DEIXAR TUDO PRA TRÁS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AO MESTRE PELA FÉ OBEDECER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GRAÇA QUE NOS SATISFAZ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MEIO AO CAOS ÉS A RAZÃO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CONTIGO NÓS SEREMOS UM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TEU AMOR PERMANECER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ATÉ O FINAL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57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OUÇO A VOZ QUE ESTÁ A NOS CHAMAR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CAMPOS ESTÃO PRONTOS PRA COLHER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HORA DE DEIXAR TUDO PRA TRÁS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AO MESTRE PELA FÉ OBEDECER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41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VEM E VÊ QUEM DIZEM QUE SOU JOGUE AS REDES OUTRA VEZ DESPERTAR E OLHAR AO REDOR TERMINAR A OBRA DE QUEM ME ENVIOU</vt:lpstr>
      <vt:lpstr>OUÇO A VOZ QUE ESTÁ A NOS CHAMAR OS CAMPOS ESTÃO PRONTOS PRA COLHER É HORA DE DEIXAR TUDO PRA TRÁS AO MESTRE PELA FÉ OBEDECER</vt:lpstr>
      <vt:lpstr>VÁ EM PAZ NÃO PEQUES MAIS NECESSÁRIO É NASCER OUTRA VEZ CREDE EM MIM SUA FÉ TE SALVOU VOCÊ SABE O CAMINHO PRA ONDE VOU</vt:lpstr>
      <vt:lpstr>OUÇO A VOZ QUE ESTÁ A NOS CHAMAR OS CAMPOS ESTÃO PRONTOS PRA COLHER É HORA DE DEIXAR TUDO PRA TRÁS AO MESTRE PELA FÉ OBEDECER</vt:lpstr>
      <vt:lpstr>GRAÇA QUE NOS SATISFAZ EM MEIO AO CAOS ÉS A RAZÃO CONTIGO NÓS SEREMOS UM EM TEU AMOR PERMANECER ATÉ O FINAL</vt:lpstr>
      <vt:lpstr>OUÇO A VOZ QUE ESTÁ A NOS CHAMAR OS CAMPOS ESTÃO PRONTOS PRA COLHER É HORA DE DEIXAR TUDO PRA TRÁS AO MESTRE PELA FÉ OBEDECER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25</cp:revision>
  <dcterms:created xsi:type="dcterms:W3CDTF">2009-08-09T18:19:18Z</dcterms:created>
  <dcterms:modified xsi:type="dcterms:W3CDTF">2020-12-27T18:42:04Z</dcterms:modified>
</cp:coreProperties>
</file>