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98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CANTAI AO SENHOR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UM </a:t>
            </a:r>
            <a:r>
              <a:rPr lang="pt-BR" dirty="0" smtClean="0">
                <a:latin typeface="Arial Black" pitchFamily="34" charset="0"/>
              </a:rPr>
              <a:t>CÂNTICO </a:t>
            </a:r>
            <a:r>
              <a:rPr lang="pt-BR" dirty="0">
                <a:latin typeface="Arial Black" pitchFamily="34" charset="0"/>
              </a:rPr>
              <a:t>NOVO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CANTAI AO SENHOR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TODAS </a:t>
            </a:r>
            <a:r>
              <a:rPr lang="pt-BR" dirty="0">
                <a:latin typeface="Arial Black" pitchFamily="34" charset="0"/>
              </a:rPr>
              <a:t>AS </a:t>
            </a:r>
            <a:r>
              <a:rPr lang="pt-BR" dirty="0" smtClean="0">
                <a:latin typeface="Arial Black" pitchFamily="34" charset="0"/>
              </a:rPr>
              <a:t>TERRAS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738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CANTAI AO SENHOR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BENDIZEI O SEU NOME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PROCLAMAI A SUA SALVAÇÃO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ANUNCIAI ENTRE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AS </a:t>
            </a:r>
            <a:r>
              <a:rPr lang="pt-BR" dirty="0">
                <a:latin typeface="Arial Black" pitchFamily="34" charset="0"/>
              </a:rPr>
              <a:t>NAÇÕES </a:t>
            </a:r>
            <a:r>
              <a:rPr lang="pt-BR" dirty="0" smtClean="0">
                <a:latin typeface="Arial Black" pitchFamily="34" charset="0"/>
              </a:rPr>
              <a:t>A SUA GLÓRIA</a:t>
            </a:r>
            <a:r>
              <a:rPr lang="pt-BR" dirty="0">
                <a:latin typeface="Arial Black" pitchFamily="34" charset="0"/>
              </a:rPr>
              <a:t/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E ENTRE TODOS OS POVOS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AS </a:t>
            </a:r>
            <a:r>
              <a:rPr lang="pt-BR" dirty="0">
                <a:latin typeface="Arial Black" pitchFamily="34" charset="0"/>
              </a:rPr>
              <a:t>SUAS MARAVILHAS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058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Arial Black" pitchFamily="34" charset="0"/>
              </a:rPr>
              <a:t>PORQUE GRANDE É O SENHOR E MUI DIGNO DE SER LOUVADO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MAIS TEMÍVEL </a:t>
            </a:r>
            <a:r>
              <a:rPr lang="pt-BR" dirty="0" smtClean="0">
                <a:latin typeface="Arial Black" pitchFamily="34" charset="0"/>
              </a:rPr>
              <a:t>DO </a:t>
            </a:r>
            <a:r>
              <a:rPr lang="pt-BR" dirty="0">
                <a:latin typeface="Arial Black" pitchFamily="34" charset="0"/>
              </a:rPr>
              <a:t>QUE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FALSOS </a:t>
            </a:r>
            <a:r>
              <a:rPr lang="pt-BR" dirty="0">
                <a:latin typeface="Arial Black" pitchFamily="34" charset="0"/>
              </a:rPr>
              <a:t>DEUSES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GLÓRIA E MAJESTADE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ESTÃO DIANTE DELE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FORÇA E FORMOSURA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NO SEU SANTUÁRIO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22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CANTAI AO SENHOR  UM CÂNTICO NOVO CANTAI AO SENHOR  TODAS AS TERRAS</vt:lpstr>
      <vt:lpstr>CANTAI AO SENHOR  BENDIZEI O SEU NOME PROCLAMAI A SUA SALVAÇÃO</vt:lpstr>
      <vt:lpstr>ANUNCIAI ENTRE  AS NAÇÕES A SUA GLÓRIA E ENTRE TODOS OS POVOS  AS SUAS MARAVILHAS</vt:lpstr>
      <vt:lpstr>PORQUE GRANDE É O SENHOR E MUI DIGNO DE SER LOUVADO MAIS TEMÍVEL DO QUE  FALSOS DEUSES</vt:lpstr>
      <vt:lpstr>GLÓRIA E MAJESTADE  ESTÃO DIANTE DELE FORÇA E FORMOSURA NO SEU SANTUÁRIO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CELEBRAI A CRISTO  CELEBRAI</dc:title>
  <dc:creator>Vídeos</dc:creator>
  <cp:lastModifiedBy>Projetor</cp:lastModifiedBy>
  <cp:revision>5</cp:revision>
  <dcterms:created xsi:type="dcterms:W3CDTF">2011-04-09T17:48:18Z</dcterms:created>
  <dcterms:modified xsi:type="dcterms:W3CDTF">2021-02-09T14:24:05Z</dcterms:modified>
</cp:coreProperties>
</file>