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 INIMIGO FOI VENCIDO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A MORTE NÃO TE SEGUROU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UM BRADO DE VITÓRIA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VAMOS DAR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NOSSO GRITO DE LOUVOR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57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CANTE AO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VOZ DE TRIUNFO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CANTE AO </a:t>
            </a:r>
            <a:r>
              <a:rPr lang="en-US" sz="4000" dirty="0" smtClean="0">
                <a:latin typeface="Arial Black" pitchFamily="34" charset="0"/>
              </a:rPr>
              <a:t>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</a:t>
            </a:r>
            <a:r>
              <a:rPr lang="en-US" sz="4000" dirty="0" smtClean="0">
                <a:latin typeface="Arial Black" pitchFamily="34" charset="0"/>
              </a:rPr>
              <a:t>VOZ DE </a:t>
            </a:r>
            <a:r>
              <a:rPr lang="en-US" sz="4000" dirty="0" smtClean="0">
                <a:latin typeface="Arial Black" pitchFamily="34" charset="0"/>
              </a:rPr>
              <a:t>LOUVOR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 CANTE AO </a:t>
            </a:r>
            <a:r>
              <a:rPr lang="en-US" sz="4000" dirty="0" smtClean="0">
                <a:latin typeface="Arial Black" pitchFamily="34" charset="0"/>
              </a:rPr>
              <a:t>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 </a:t>
            </a:r>
            <a:r>
              <a:rPr lang="en-US" sz="4000" dirty="0" smtClean="0">
                <a:latin typeface="Arial Black" pitchFamily="34" charset="0"/>
              </a:rPr>
              <a:t>VOZ DE TRIUNFO </a:t>
            </a:r>
            <a:r>
              <a:rPr lang="en-US" sz="4000" dirty="0" smtClean="0">
                <a:latin typeface="Arial Black" pitchFamily="34" charset="0"/>
              </a:rPr>
              <a:t/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 EXALTAMOS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 EXALTAMOS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7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O INIMIGO FOI VENCIDO E A MORTE NÃO TE SEGUROU UM BRADO DE VITÓRIA VAMOS DAR COM NOSSO GRITO DE LOUVOR</vt:lpstr>
      <vt:lpstr>CANTE AO SENHOR COM VOZ DE TRIUNFO  CANTE AO SENHOR COM VOZ DE LOUVOR   CANTE AO SENHOR COM VOZ DE TRIUNFO  TE EXALTAMOS TE EXALTAMOS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27</cp:revision>
  <dcterms:created xsi:type="dcterms:W3CDTF">2009-08-09T18:19:18Z</dcterms:created>
  <dcterms:modified xsi:type="dcterms:W3CDTF">2020-12-27T18:56:10Z</dcterms:modified>
</cp:coreProperties>
</file>