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E6BB6-91AD-4AA3-A8D7-59BE0B2045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0E967-8DEB-4AF1-8227-158284E56D2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2474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EU </a:t>
            </a:r>
            <a:r>
              <a:rPr lang="pt-BR" dirty="0" smtClean="0">
                <a:latin typeface="Arial Black" pitchFamily="34" charset="0"/>
              </a:rPr>
              <a:t>LOUVAREI </a:t>
            </a:r>
            <a:r>
              <a:rPr lang="pt-BR" dirty="0" smtClean="0">
                <a:latin typeface="Arial Black" pitchFamily="34" charset="0"/>
              </a:rPr>
              <a:t>EU </a:t>
            </a:r>
            <a:r>
              <a:rPr lang="pt-BR" dirty="0" smtClean="0">
                <a:latin typeface="Arial Black" pitchFamily="34" charset="0"/>
              </a:rPr>
              <a:t>LOUVAREI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TI </a:t>
            </a:r>
            <a:r>
              <a:rPr lang="pt-BR" dirty="0" smtClean="0">
                <a:latin typeface="Arial Black" pitchFamily="34" charset="0"/>
              </a:rPr>
              <a:t>SENHOR </a:t>
            </a:r>
            <a:r>
              <a:rPr lang="pt-BR" dirty="0" smtClean="0">
                <a:latin typeface="Arial Black" pitchFamily="34" charset="0"/>
              </a:rPr>
              <a:t>A TI </a:t>
            </a:r>
            <a:r>
              <a:rPr lang="pt-BR" dirty="0" smtClean="0">
                <a:latin typeface="Arial Black" pitchFamily="34" charset="0"/>
              </a:rPr>
              <a:t>SENHOR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COM TODO O MEU </a:t>
            </a:r>
            <a:r>
              <a:rPr lang="pt-BR" dirty="0" smtClean="0">
                <a:latin typeface="Arial Black" pitchFamily="34" charset="0"/>
              </a:rPr>
              <a:t>CORAÇÃO </a:t>
            </a:r>
            <a:r>
              <a:rPr lang="pt-BR" dirty="0" smtClean="0">
                <a:latin typeface="Arial Black" pitchFamily="34" charset="0"/>
              </a:rPr>
              <a:t>COM TODO O MEU CORAÇÃO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73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PROCLAMAREI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PROCLAMAREI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TUAS </a:t>
            </a:r>
            <a:r>
              <a:rPr lang="pt-BR" dirty="0" smtClean="0">
                <a:latin typeface="Arial Black" pitchFamily="34" charset="0"/>
              </a:rPr>
              <a:t>MARAVILHAS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TUAS </a:t>
            </a:r>
            <a:r>
              <a:rPr lang="pt-BR" dirty="0" smtClean="0">
                <a:latin typeface="Arial Black" pitchFamily="34" charset="0"/>
              </a:rPr>
              <a:t>MARAVILHAS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ME </a:t>
            </a:r>
            <a:r>
              <a:rPr lang="pt-BR" dirty="0" smtClean="0">
                <a:latin typeface="Arial Black" pitchFamily="34" charset="0"/>
              </a:rPr>
              <a:t>ALEGRAREI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ME </a:t>
            </a:r>
            <a:r>
              <a:rPr lang="pt-BR" dirty="0" smtClean="0">
                <a:latin typeface="Arial Black" pitchFamily="34" charset="0"/>
              </a:rPr>
              <a:t>ALEGRAREI EM TI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186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CANTAREI LOUVORES AO TEU </a:t>
            </a:r>
            <a:r>
              <a:rPr lang="pt-BR" dirty="0" smtClean="0">
                <a:latin typeface="Arial Black" pitchFamily="34" charset="0"/>
              </a:rPr>
              <a:t>NOME </a:t>
            </a:r>
            <a:r>
              <a:rPr lang="pt-BR" dirty="0" smtClean="0">
                <a:latin typeface="Arial Black" pitchFamily="34" charset="0"/>
              </a:rPr>
              <a:t>OH ALTÍSSIMO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CANTAREI LOUVORES AO TEU NOME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EU LOUVAREI EU LOUVAREI A TI SENHOR A TI SENHOR COM TODO O MEU CORAÇÃO COM TODO O MEU CORAÇÃO</vt:lpstr>
      <vt:lpstr>PROCLAMAREI PROCLAMAREI TUAS MARAVILHAS  TUAS MARAVILHAS ME ALEGRAREI ME ALEGRAREI EM TI</vt:lpstr>
      <vt:lpstr>CANTAREI LOUVORES AO TEU NOME OH ALTÍSSIMO CANTAREI LOUVORES AO TEU NOME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LOUAREI, EU LOUAREI, A TI SENHOR, A TI SENHOR, COM TODO O MEU CORAÇÃO, COM TODO O MEU CORAÇÃO</dc:title>
  <dc:creator>Vídeos</dc:creator>
  <cp:lastModifiedBy>Projetor</cp:lastModifiedBy>
  <cp:revision>5</cp:revision>
  <dcterms:created xsi:type="dcterms:W3CDTF">2010-09-12T21:00:26Z</dcterms:created>
  <dcterms:modified xsi:type="dcterms:W3CDTF">2021-02-09T14:28:07Z</dcterms:modified>
</cp:coreProperties>
</file>