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667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3351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78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438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2497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012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2654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5861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057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99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8159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E1E9F-E16E-43EE-9688-E794A4C0D7B9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D9848-4019-47EA-9FAE-3BD36DA5DF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942706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2968" cy="4896544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CANTAREI SALMOS A TI SENHOR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E PROCLAMAREI O TEU NOME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MINH’ALMA SE ALEGRA EM TI 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MEU DEUS SALVADOR </a:t>
            </a:r>
          </a:p>
          <a:p>
            <a:endParaRPr lang="pt-B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052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-1611560"/>
            <a:ext cx="8229600" cy="632271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MINHA </a:t>
            </a:r>
            <a:r>
              <a:rPr lang="pt-BR" sz="4000" b="1" dirty="0">
                <a:latin typeface="Arial Black" pitchFamily="34" charset="0"/>
              </a:rPr>
              <a:t>ESPERANÇA DE GLÓRIA ÉS TU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OH! AMADO, AMADO MEU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MINH’ALMA TE ANELA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VEM </a:t>
            </a:r>
            <a:r>
              <a:rPr lang="pt-BR" sz="4000" b="1" dirty="0" smtClean="0">
                <a:latin typeface="Arial Black" pitchFamily="34" charset="0"/>
              </a:rPr>
              <a:t>LOGO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BENDITO </a:t>
            </a:r>
            <a:r>
              <a:rPr lang="pt-BR" sz="4000" b="1" dirty="0">
                <a:latin typeface="Arial Black" pitchFamily="34" charset="0"/>
              </a:rPr>
              <a:t>SENHOR</a:t>
            </a:r>
          </a:p>
        </p:txBody>
      </p:sp>
    </p:spTree>
    <p:extLst>
      <p:ext uri="{BB962C8B-B14F-4D97-AF65-F5344CB8AC3E}">
        <p14:creationId xmlns:p14="http://schemas.microsoft.com/office/powerpoint/2010/main" xmlns="" val="290597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625070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ADMIRÁVEL</a:t>
            </a:r>
            <a:r>
              <a:rPr lang="pt-BR" sz="4000" b="1" dirty="0">
                <a:latin typeface="Arial Black" pitchFamily="34" charset="0"/>
              </a:rPr>
              <a:t>, CONSELHEIRO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DEUS FORTE, PAI ETERNO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RECEBE TODO LOUVOR E EXALTAÇÃO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A HONRA E O </a:t>
            </a:r>
            <a:r>
              <a:rPr lang="pt-BR" sz="4000" b="1" dirty="0" smtClean="0">
                <a:latin typeface="Arial Black" pitchFamily="34" charset="0"/>
              </a:rPr>
              <a:t>PODER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 </a:t>
            </a:r>
            <a:r>
              <a:rPr lang="pt-BR" sz="4000" b="1" dirty="0">
                <a:latin typeface="Arial Black" pitchFamily="34" charset="0"/>
              </a:rPr>
              <a:t>GLÓRIA E A ADORAÇÃO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MEU AMADO, MEU </a:t>
            </a:r>
            <a:r>
              <a:rPr lang="pt-BR" sz="4000" b="1" dirty="0" smtClean="0">
                <a:latin typeface="Arial Black" pitchFamily="34" charset="0"/>
              </a:rPr>
              <a:t>REI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MEU </a:t>
            </a:r>
            <a:r>
              <a:rPr lang="pt-BR" sz="4000" b="1" dirty="0">
                <a:latin typeface="Arial Black" pitchFamily="34" charset="0"/>
              </a:rPr>
              <a:t>BOM SENHOR</a:t>
            </a:r>
            <a:r>
              <a:rPr lang="pt-BR" sz="4000" b="1" dirty="0"/>
              <a:t/>
            </a:r>
            <a:br>
              <a:rPr lang="pt-BR" sz="4000" b="1" dirty="0"/>
            </a:br>
            <a:r>
              <a:rPr lang="pt-BR" sz="4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485652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</Words>
  <Application>Microsoft Office PowerPoint</Application>
  <PresentationFormat>Apresentação na tela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  MINHA ESPERANÇA DE GLÓRIA ÉS TU OH! AMADO, AMADO MEU  MINH’ALMA TE ANELA  VEM LOGO BENDITO SENHOR</vt:lpstr>
      <vt:lpstr> ADMIRÁVEL, CONSELHEIRO  DEUS FORTE, PAI ETERNO RECEBE TODO LOUVOR E EXALTAÇÃO A HONRA E O PODER A GLÓRIA E A ADORAÇÃO MEU AMADO, MEU REI MEU BOM SENHOR  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CANTAREI SALMOS A TI SENHOR </dc:title>
  <dc:creator>José Carlos Moreno</dc:creator>
  <cp:lastModifiedBy>Projetor</cp:lastModifiedBy>
  <cp:revision>5</cp:revision>
  <dcterms:created xsi:type="dcterms:W3CDTF">2015-03-28T21:09:38Z</dcterms:created>
  <dcterms:modified xsi:type="dcterms:W3CDTF">2020-12-27T18:43:58Z</dcterms:modified>
</cp:coreProperties>
</file>