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56" r:id="rId4"/>
    <p:sldId id="271" r:id="rId5"/>
    <p:sldId id="268" r:id="rId6"/>
    <p:sldId id="272" r:id="rId7"/>
    <p:sldId id="273" r:id="rId8"/>
    <p:sldId id="274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CANTAREI TEU AMOR PARA SEMPRE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CANTAREI TEU AMOR PARA SEMPRE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PELAS MONTANHAS TERRA E MAR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TEU RIO CORRE PARA O MAR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AO ABRIR MEU CORAÇÃO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MEU SALVADOR ME LIBERTOU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ESTOU FELIZ PELA VERDADE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AS MINHAS MÃOS LEVANTAREI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POR ISSO SEMPRE CANTAREI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PELO QUE DESTES A MIM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CANTAREI TEU AMOR PARA SEMPRE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CANTAREI TEU AMOR PARA SEMPRE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 ESTAMOS DANÇANDO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DIZEM QUE É LOUCURA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MAS QUANDO O MUNDO VER TUA LUZ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DANÇARÁ TAMBÉM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COMO DANÇAMOS HOJE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CANTAREI TEU AMOR PARA SEMPRE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CANTAREI TEU AMOR PARA SEMPRE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 ESTAMOS CANTANDO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DIZEM QUE É LOUCURA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MAS QUANDO O MUNDO VER TUA LUZ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CANTARÁ TAMBÉM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COMO CANTAMOS HOJE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CANTAREI TEU AMOR PARA SEMPRE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CANTAREI TEU AMOR PARA SEMPRE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35</Words>
  <Application>Microsoft Office PowerPoint</Application>
  <PresentationFormat>Apresentação na tela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CANTAREI TEU AMOR PARA SEMPRE CANTAREI TEU AMOR PARA SEMPRE</vt:lpstr>
      <vt:lpstr>PELAS MONTANHAS TERRA E MAR TEU RIO CORRE PARA O MAR E AO ABRIR MEU CORAÇÃO MEU SALVADOR ME LIBERTOU</vt:lpstr>
      <vt:lpstr>ESTOU FELIZ PELA VERDADE AS MINHAS MÃOS LEVANTAREI POR ISSO SEMPRE CANTAREI PELO QUE DESTES A MIM</vt:lpstr>
      <vt:lpstr>CANTAREI TEU AMOR PARA SEMPRE CANTAREI TEU AMOR PARA SEMPRE</vt:lpstr>
      <vt:lpstr>SE ESTAMOS DANÇANDO DIZEM QUE É LOUCURA MAS QUANDO O MUNDO VER TUA LUZ DANÇARÁ TAMBÉM COMO DANÇAMOS HOJE</vt:lpstr>
      <vt:lpstr>CANTAREI TEU AMOR PARA SEMPRE CANTAREI TEU AMOR PARA SEMPRE</vt:lpstr>
      <vt:lpstr>SE ESTAMOS CANTANDO DIZEM QUE É LOUCURA MAS QUANDO O MUNDO VER TUA LUZ CANTARÁ TAMBÉM COMO CANTAMOS HOJE</vt:lpstr>
      <vt:lpstr>CANTAREI TEU AMOR PARA SEMPRE CANTAREI TEU AMOR PARA SEMPRE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26</cp:revision>
  <dcterms:created xsi:type="dcterms:W3CDTF">2009-08-09T18:19:18Z</dcterms:created>
  <dcterms:modified xsi:type="dcterms:W3CDTF">2020-12-27T18:52:33Z</dcterms:modified>
</cp:coreProperties>
</file>