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21743" autoAdjust="0"/>
    <p:restoredTop sz="94660"/>
  </p:normalViewPr>
  <p:slideViewPr>
    <p:cSldViewPr>
      <p:cViewPr varScale="1">
        <p:scale>
          <a:sx n="68" d="100"/>
          <a:sy n="68" d="100"/>
        </p:scale>
        <p:origin x="-121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8D4668-D937-4DCB-BBCE-70CEC3E3B677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37524F-25D3-4A8D-8D8B-0AD7B6DE7C5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37524F-25D3-4A8D-8D8B-0AD7B6DE7C53}" type="slidenum">
              <a:rPr lang="pt-BR" smtClean="0"/>
              <a:pPr/>
              <a:t>1</a:t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CFB14D-7310-437D-883C-664F17CAD5C3}" type="datetimeFigureOut">
              <a:rPr lang="pt-BR"/>
              <a:pPr>
                <a:defRPr/>
              </a:pPr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EF67BF-7DD5-4095-A45F-22FC19428FA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36B67D-9800-4A11-A825-8ED64A47396E}" type="datetimeFigureOut">
              <a:rPr lang="pt-BR"/>
              <a:pPr>
                <a:defRPr/>
              </a:pPr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BDD12D-15FC-4A85-AA9B-B042CD592FE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2A2767-931B-4325-AB16-5BC6CE931175}" type="datetimeFigureOut">
              <a:rPr lang="pt-BR"/>
              <a:pPr>
                <a:defRPr/>
              </a:pPr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6D4740-CFBB-43B0-9EFB-96C887BD91F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45D9D1-F577-4B3C-9AB2-69CBAB3A5886}" type="datetimeFigureOut">
              <a:rPr lang="pt-BR"/>
              <a:pPr>
                <a:defRPr/>
              </a:pPr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136C9F-5064-4705-BC41-63121BE6A20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7C39BE-3340-4174-91A6-902DEE7F238C}" type="datetimeFigureOut">
              <a:rPr lang="pt-BR"/>
              <a:pPr>
                <a:defRPr/>
              </a:pPr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68C243-4B51-44B2-95A3-2CE3A03C2E7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4B2DD6-47E1-462E-9358-479B31C70EC5}" type="datetimeFigureOut">
              <a:rPr lang="pt-BR"/>
              <a:pPr>
                <a:defRPr/>
              </a:pPr>
              <a:t>09/02/2021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FB91FA-A2B3-4701-8C28-0E9A81A058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3808C6-FFC7-466F-AB8C-83B2133760D0}" type="datetimeFigureOut">
              <a:rPr lang="pt-BR"/>
              <a:pPr>
                <a:defRPr/>
              </a:pPr>
              <a:t>09/02/2021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A56EB0-81B9-45DD-83CC-3BC505EB8B9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4E53D2-A7A2-40F7-B7D4-63499F2D8EE7}" type="datetimeFigureOut">
              <a:rPr lang="pt-BR"/>
              <a:pPr>
                <a:defRPr/>
              </a:pPr>
              <a:t>09/02/2021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29F079-E2DC-4A30-9FF5-4A77F06C7D0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BBE4A4-C01C-40B3-BAAC-E337B9EEB756}" type="datetimeFigureOut">
              <a:rPr lang="pt-BR"/>
              <a:pPr>
                <a:defRPr/>
              </a:pPr>
              <a:t>09/02/2021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719ABD-E6A7-4B28-87E5-6A8F0CAFD1E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7605E8-3F2F-45C3-BD4C-48F1D614C5BF}" type="datetimeFigureOut">
              <a:rPr lang="pt-BR"/>
              <a:pPr>
                <a:defRPr/>
              </a:pPr>
              <a:t>09/02/2021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CB82B3-2ED3-4874-8FEB-5459A72B4C9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69A0FB-CFD3-47DC-9DAB-FFA4DD49E6A9}" type="datetimeFigureOut">
              <a:rPr lang="pt-BR"/>
              <a:pPr>
                <a:defRPr/>
              </a:pPr>
              <a:t>09/02/2021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54E371-8ACC-4D0C-A83E-5965422F617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25FAA59-4C13-4386-875A-58410FB56FBC}" type="datetimeFigureOut">
              <a:rPr lang="pt-BR"/>
              <a:pPr>
                <a:defRPr/>
              </a:pPr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3A6C1A5-FD03-4C78-88A3-58EEE7BEB1D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285728"/>
            <a:ext cx="9144000" cy="147002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dirty="0" smtClean="0">
                <a:latin typeface="Arial Black" pitchFamily="34" charset="0"/>
              </a:rPr>
              <a:t>JUSTO </a:t>
            </a:r>
            <a:r>
              <a:rPr lang="pt-BR" dirty="0" smtClean="0">
                <a:latin typeface="Arial Black" pitchFamily="34" charset="0"/>
              </a:rPr>
              <a:t>DEUS DE TODA TERRA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SANTO </a:t>
            </a:r>
            <a:r>
              <a:rPr lang="pt-BR" dirty="0" smtClean="0">
                <a:latin typeface="Arial Black" pitchFamily="34" charset="0"/>
              </a:rPr>
              <a:t>SANTO ÉS TU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428604"/>
            <a:ext cx="9144000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dirty="0" smtClean="0">
                <a:latin typeface="Arial Black" pitchFamily="34" charset="0"/>
              </a:rPr>
              <a:t>JESUS </a:t>
            </a:r>
            <a:r>
              <a:rPr lang="pt-BR" dirty="0" smtClean="0">
                <a:latin typeface="Arial Black" pitchFamily="34" charset="0"/>
              </a:rPr>
              <a:t>VIEMOS ADORÁ-LO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SANTO </a:t>
            </a:r>
            <a:r>
              <a:rPr lang="pt-BR" dirty="0" smtClean="0">
                <a:latin typeface="Arial Black" pitchFamily="34" charset="0"/>
              </a:rPr>
              <a:t>SANTO ÉS TU</a:t>
            </a:r>
            <a:endParaRPr lang="pt-B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" y="428604"/>
            <a:ext cx="9143999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dirty="0" smtClean="0">
                <a:latin typeface="Arial Black" pitchFamily="34" charset="0"/>
              </a:rPr>
              <a:t>DIGNO </a:t>
            </a:r>
            <a:r>
              <a:rPr lang="pt-BR" dirty="0" smtClean="0">
                <a:latin typeface="Arial Black" pitchFamily="34" charset="0"/>
              </a:rPr>
              <a:t>DEUS DA CRIAÇÃO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SANTO </a:t>
            </a:r>
            <a:r>
              <a:rPr lang="pt-BR" dirty="0" smtClean="0">
                <a:latin typeface="Arial Black" pitchFamily="34" charset="0"/>
              </a:rPr>
              <a:t>SANTO ÉS TU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714356"/>
            <a:ext cx="9144000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dirty="0" smtClean="0">
                <a:latin typeface="Arial Black" pitchFamily="34" charset="0"/>
              </a:rPr>
              <a:t>TODA TRIBO E LÍNGUA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SE PROSTRE ANTE A TI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TE </a:t>
            </a:r>
            <a:r>
              <a:rPr lang="pt-BR" dirty="0" smtClean="0">
                <a:latin typeface="Arial Black" pitchFamily="34" charset="0"/>
              </a:rPr>
              <a:t>ADORANDO </a:t>
            </a:r>
            <a:r>
              <a:rPr lang="pt-BR" dirty="0" smtClean="0">
                <a:latin typeface="Arial Black" pitchFamily="34" charset="0"/>
              </a:rPr>
              <a:t>OH</a:t>
            </a:r>
            <a:r>
              <a:rPr lang="pt-BR" dirty="0" smtClean="0">
                <a:latin typeface="Arial Black" pitchFamily="34" charset="0"/>
              </a:rPr>
              <a:t> </a:t>
            </a:r>
            <a:r>
              <a:rPr lang="pt-BR" dirty="0" smtClean="0">
                <a:latin typeface="Arial Black" pitchFamily="34" charset="0"/>
              </a:rPr>
              <a:t>SENHOR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214422"/>
            <a:ext cx="9144000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dirty="0" smtClean="0">
                <a:latin typeface="Arial Black" pitchFamily="34" charset="0"/>
              </a:rPr>
              <a:t>CANTE AO </a:t>
            </a:r>
            <a:r>
              <a:rPr lang="pt-BR" dirty="0" smtClean="0">
                <a:latin typeface="Arial Black" pitchFamily="34" charset="0"/>
              </a:rPr>
              <a:t>SENHOR</a:t>
            </a:r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OH </a:t>
            </a:r>
            <a:r>
              <a:rPr lang="pt-BR" dirty="0" smtClean="0">
                <a:latin typeface="Arial Black" pitchFamily="34" charset="0"/>
              </a:rPr>
              <a:t>MEU SER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 QUE OS CÉUS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DECLAREM TEU </a:t>
            </a:r>
            <a:r>
              <a:rPr lang="pt-BR" dirty="0" smtClean="0">
                <a:latin typeface="Arial Black" pitchFamily="34" charset="0"/>
              </a:rPr>
              <a:t>PODER</a:t>
            </a:r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POIS GRANDE ÉS TU</a:t>
            </a:r>
            <a:endParaRPr lang="pt-B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357166"/>
            <a:ext cx="9144000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dirty="0" smtClean="0">
                <a:latin typeface="Arial Black" pitchFamily="34" charset="0"/>
              </a:rPr>
              <a:t>POVOS </a:t>
            </a:r>
            <a:r>
              <a:rPr lang="pt-BR" dirty="0" smtClean="0">
                <a:latin typeface="Arial Black" pitchFamily="34" charset="0"/>
              </a:rPr>
              <a:t>ADORARÃO A TI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SANTO </a:t>
            </a:r>
            <a:r>
              <a:rPr lang="pt-BR" dirty="0" smtClean="0">
                <a:latin typeface="Arial Black" pitchFamily="34" charset="0"/>
              </a:rPr>
              <a:t>SANTO ÉS TU</a:t>
            </a:r>
            <a:endParaRPr lang="pt-B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642918"/>
            <a:ext cx="9144000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dirty="0" smtClean="0">
                <a:latin typeface="Arial Black" pitchFamily="34" charset="0"/>
              </a:rPr>
              <a:t>ANJOS CANTEM A TI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PARA SEMPRE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SANTO </a:t>
            </a:r>
            <a:r>
              <a:rPr lang="pt-BR" dirty="0" smtClean="0">
                <a:latin typeface="Arial Black" pitchFamily="34" charset="0"/>
              </a:rPr>
              <a:t>SANTO ÉS TU</a:t>
            </a:r>
            <a:endParaRPr lang="pt-B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714356"/>
            <a:ext cx="9144000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dirty="0" smtClean="0">
                <a:latin typeface="Arial Black" pitchFamily="34" charset="0"/>
              </a:rPr>
              <a:t>TODA TRIBO E LÍNGUA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SE PROSTRE ANTE A TI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TE </a:t>
            </a:r>
            <a:r>
              <a:rPr lang="pt-BR" dirty="0" smtClean="0">
                <a:latin typeface="Arial Black" pitchFamily="34" charset="0"/>
              </a:rPr>
              <a:t>ADORANDO OH </a:t>
            </a:r>
            <a:r>
              <a:rPr lang="pt-BR" dirty="0" smtClean="0">
                <a:latin typeface="Arial Black" pitchFamily="34" charset="0"/>
              </a:rPr>
              <a:t>SENHOR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214422"/>
            <a:ext cx="9144000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dirty="0" smtClean="0">
                <a:latin typeface="Arial Black" pitchFamily="34" charset="0"/>
              </a:rPr>
              <a:t>CANTE AO </a:t>
            </a:r>
            <a:r>
              <a:rPr lang="pt-BR" dirty="0" smtClean="0">
                <a:latin typeface="Arial Black" pitchFamily="34" charset="0"/>
              </a:rPr>
              <a:t>SENHOR</a:t>
            </a:r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OH </a:t>
            </a:r>
            <a:r>
              <a:rPr lang="pt-BR" dirty="0" smtClean="0">
                <a:latin typeface="Arial Black" pitchFamily="34" charset="0"/>
              </a:rPr>
              <a:t>MEU SER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 QUE OS CÉUS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DECLAREM TEU </a:t>
            </a:r>
            <a:r>
              <a:rPr lang="pt-BR" dirty="0" smtClean="0">
                <a:latin typeface="Arial Black" pitchFamily="34" charset="0"/>
              </a:rPr>
              <a:t>PODER</a:t>
            </a:r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GRANDE ÉS TU</a:t>
            </a:r>
            <a:endParaRPr lang="pt-B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357166"/>
            <a:ext cx="9144000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dirty="0" smtClean="0">
                <a:latin typeface="Arial Black" pitchFamily="34" charset="0"/>
              </a:rPr>
              <a:t>OS CÉUS DECLAREM A TI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TUA </a:t>
            </a:r>
            <a:r>
              <a:rPr lang="pt-BR" dirty="0" smtClean="0">
                <a:latin typeface="Arial Black" pitchFamily="34" charset="0"/>
              </a:rPr>
              <a:t>GLÓRIA </a:t>
            </a:r>
            <a:r>
              <a:rPr lang="pt-BR" dirty="0" smtClean="0">
                <a:latin typeface="Arial Black" pitchFamily="34" charset="0"/>
              </a:rPr>
              <a:t>OH</a:t>
            </a:r>
            <a:r>
              <a:rPr lang="pt-BR" dirty="0" smtClean="0">
                <a:latin typeface="Arial Black" pitchFamily="34" charset="0"/>
              </a:rPr>
              <a:t> </a:t>
            </a:r>
            <a:r>
              <a:rPr lang="pt-BR" dirty="0" smtClean="0">
                <a:latin typeface="Arial Black" pitchFamily="34" charset="0"/>
              </a:rPr>
              <a:t>SENHOR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US SOBERANO,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DEUS SOBERANO,</Template>
  <TotalTime>36</TotalTime>
  <Words>40</Words>
  <Application>Microsoft Office PowerPoint</Application>
  <PresentationFormat>Apresentação na tela (4:3)</PresentationFormat>
  <Paragraphs>11</Paragraphs>
  <Slides>10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1" baseType="lpstr">
      <vt:lpstr>DEUS SOBERANO,</vt:lpstr>
      <vt:lpstr>JUSTO DEUS DE TODA TERRA SANTO SANTO ÉS TU</vt:lpstr>
      <vt:lpstr>DIGNO DEUS DA CRIAÇÃO SANTO SANTO ÉS TU</vt:lpstr>
      <vt:lpstr>TODA TRIBO E LÍNGUA SE PROSTRE ANTE A TI TE ADORANDO OH SENHOR</vt:lpstr>
      <vt:lpstr>CANTE AO SENHOR OH MEU SER E QUE OS CÉUS DECLAREM TEU PODER POIS GRANDE ÉS TU</vt:lpstr>
      <vt:lpstr>POVOS ADORARÃO A TI SANTO SANTO ÉS TU</vt:lpstr>
      <vt:lpstr>ANJOS CANTEM A TI  PARA SEMPRE SANTO SANTO ÉS TU</vt:lpstr>
      <vt:lpstr>TODA TRIBO E LÍNGUA SE PROSTRE ANTE A TI TE ADORANDO OH SENHOR</vt:lpstr>
      <vt:lpstr>CANTE AO SENHOR OH MEU SER E QUE OS CÉUS DECLAREM TEU PODER GRANDE ÉS TU</vt:lpstr>
      <vt:lpstr>OS CÉUS DECLAREM A TI TUA GLÓRIA OH SENHOR</vt:lpstr>
      <vt:lpstr>JESUS VIEMOS ADORÁ-LO SANTO SANTO ÉS TU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JUSTO, DEUS DE TODA TERRA SANTO, SANTO ÉS TU</dc:title>
  <dc:creator>Vídeos</dc:creator>
  <cp:lastModifiedBy>Projetor</cp:lastModifiedBy>
  <cp:revision>4</cp:revision>
  <dcterms:created xsi:type="dcterms:W3CDTF">2010-02-06T20:04:55Z</dcterms:created>
  <dcterms:modified xsi:type="dcterms:W3CDTF">2021-02-09T14:34:19Z</dcterms:modified>
</cp:coreProperties>
</file>