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</p:sldIdLst>
  <p:sldSz cx="9145588" cy="6859588"/>
  <p:notesSz cx="6858000" cy="9144000"/>
  <p:defaultTextStyle>
    <a:defPPr>
      <a:defRPr lang="pt-BR"/>
    </a:defPPr>
    <a:lvl1pPr marL="0" algn="l" defTabSz="102417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2086" algn="l" defTabSz="102417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24173" algn="l" defTabSz="102417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36260" algn="l" defTabSz="102417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48347" algn="l" defTabSz="102417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60433" algn="l" defTabSz="102417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72519" algn="l" defTabSz="102417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84607" algn="l" defTabSz="102417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96693" algn="l" defTabSz="102417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9044" autoAdjust="0"/>
    <p:restoredTop sz="94667" autoAdjust="0"/>
  </p:normalViewPr>
  <p:slideViewPr>
    <p:cSldViewPr>
      <p:cViewPr>
        <p:scale>
          <a:sx n="70" d="100"/>
          <a:sy n="70" d="100"/>
        </p:scale>
        <p:origin x="-1242" y="-78"/>
      </p:cViewPr>
      <p:guideLst>
        <p:guide orient="horz" pos="2161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920" y="2130919"/>
            <a:ext cx="7773750" cy="1470366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838" y="3887099"/>
            <a:ext cx="6401912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2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4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362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483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604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725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84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96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0BC88-EC71-468A-BFA7-39DD90A59812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186AB-7B55-419C-BB4D-C796F102B6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0BC88-EC71-468A-BFA7-39DD90A59812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186AB-7B55-419C-BB4D-C796F102B6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30551" y="274703"/>
            <a:ext cx="2057758" cy="5852881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80" y="274703"/>
            <a:ext cx="6020846" cy="5852881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0BC88-EC71-468A-BFA7-39DD90A59812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186AB-7B55-419C-BB4D-C796F102B6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0BC88-EC71-468A-BFA7-39DD90A59812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186AB-7B55-419C-BB4D-C796F102B6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438" y="4407922"/>
            <a:ext cx="7773750" cy="1362390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438" y="2907387"/>
            <a:ext cx="7773750" cy="150053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1208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2417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362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4834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604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7251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846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966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0BC88-EC71-468A-BFA7-39DD90A59812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186AB-7B55-419C-BB4D-C796F102B6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79" y="1600573"/>
            <a:ext cx="4039302" cy="4527010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9007" y="1600573"/>
            <a:ext cx="4039302" cy="4527010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0BC88-EC71-468A-BFA7-39DD90A59812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186AB-7B55-419C-BB4D-C796F102B6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79" y="1535468"/>
            <a:ext cx="4040890" cy="639911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2086" indent="0">
              <a:buNone/>
              <a:defRPr sz="2200" b="1"/>
            </a:lvl2pPr>
            <a:lvl3pPr marL="1024173" indent="0">
              <a:buNone/>
              <a:defRPr sz="2000" b="1"/>
            </a:lvl3pPr>
            <a:lvl4pPr marL="1536260" indent="0">
              <a:buNone/>
              <a:defRPr sz="1800" b="1"/>
            </a:lvl4pPr>
            <a:lvl5pPr marL="2048347" indent="0">
              <a:buNone/>
              <a:defRPr sz="1800" b="1"/>
            </a:lvl5pPr>
            <a:lvl6pPr marL="2560433" indent="0">
              <a:buNone/>
              <a:defRPr sz="1800" b="1"/>
            </a:lvl6pPr>
            <a:lvl7pPr marL="3072519" indent="0">
              <a:buNone/>
              <a:defRPr sz="1800" b="1"/>
            </a:lvl7pPr>
            <a:lvl8pPr marL="3584607" indent="0">
              <a:buNone/>
              <a:defRPr sz="1800" b="1"/>
            </a:lvl8pPr>
            <a:lvl9pPr marL="4096693" indent="0">
              <a:buNone/>
              <a:defRPr sz="18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79" y="2175378"/>
            <a:ext cx="4040890" cy="3952203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833" y="1535468"/>
            <a:ext cx="4042477" cy="639911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2086" indent="0">
              <a:buNone/>
              <a:defRPr sz="2200" b="1"/>
            </a:lvl2pPr>
            <a:lvl3pPr marL="1024173" indent="0">
              <a:buNone/>
              <a:defRPr sz="2000" b="1"/>
            </a:lvl3pPr>
            <a:lvl4pPr marL="1536260" indent="0">
              <a:buNone/>
              <a:defRPr sz="1800" b="1"/>
            </a:lvl4pPr>
            <a:lvl5pPr marL="2048347" indent="0">
              <a:buNone/>
              <a:defRPr sz="1800" b="1"/>
            </a:lvl5pPr>
            <a:lvl6pPr marL="2560433" indent="0">
              <a:buNone/>
              <a:defRPr sz="1800" b="1"/>
            </a:lvl6pPr>
            <a:lvl7pPr marL="3072519" indent="0">
              <a:buNone/>
              <a:defRPr sz="1800" b="1"/>
            </a:lvl7pPr>
            <a:lvl8pPr marL="3584607" indent="0">
              <a:buNone/>
              <a:defRPr sz="1800" b="1"/>
            </a:lvl8pPr>
            <a:lvl9pPr marL="4096693" indent="0">
              <a:buNone/>
              <a:defRPr sz="18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833" y="2175378"/>
            <a:ext cx="4042477" cy="3952203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0BC88-EC71-468A-BFA7-39DD90A59812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186AB-7B55-419C-BB4D-C796F102B6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0BC88-EC71-468A-BFA7-39DD90A59812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186AB-7B55-419C-BB4D-C796F102B6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0BC88-EC71-468A-BFA7-39DD90A59812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186AB-7B55-419C-BB4D-C796F102B6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81" y="273112"/>
            <a:ext cx="3008835" cy="116232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671" y="273114"/>
            <a:ext cx="5112638" cy="5854469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81" y="1435435"/>
            <a:ext cx="3008835" cy="4692149"/>
          </a:xfrm>
        </p:spPr>
        <p:txBody>
          <a:bodyPr/>
          <a:lstStyle>
            <a:lvl1pPr marL="0" indent="0">
              <a:buNone/>
              <a:defRPr sz="1600"/>
            </a:lvl1pPr>
            <a:lvl2pPr marL="512086" indent="0">
              <a:buNone/>
              <a:defRPr sz="1300"/>
            </a:lvl2pPr>
            <a:lvl3pPr marL="1024173" indent="0">
              <a:buNone/>
              <a:defRPr sz="1200"/>
            </a:lvl3pPr>
            <a:lvl4pPr marL="1536260" indent="0">
              <a:buNone/>
              <a:defRPr sz="1000"/>
            </a:lvl4pPr>
            <a:lvl5pPr marL="2048347" indent="0">
              <a:buNone/>
              <a:defRPr sz="1000"/>
            </a:lvl5pPr>
            <a:lvl6pPr marL="2560433" indent="0">
              <a:buNone/>
              <a:defRPr sz="1000"/>
            </a:lvl6pPr>
            <a:lvl7pPr marL="3072519" indent="0">
              <a:buNone/>
              <a:defRPr sz="1000"/>
            </a:lvl7pPr>
            <a:lvl8pPr marL="3584607" indent="0">
              <a:buNone/>
              <a:defRPr sz="1000"/>
            </a:lvl8pPr>
            <a:lvl9pPr marL="4096693" indent="0">
              <a:buNone/>
              <a:defRPr sz="1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0BC88-EC71-468A-BFA7-39DD90A59812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186AB-7B55-419C-BB4D-C796F102B6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599" y="4801712"/>
            <a:ext cx="5487353" cy="56687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599" y="612917"/>
            <a:ext cx="5487353" cy="4115753"/>
          </a:xfrm>
        </p:spPr>
        <p:txBody>
          <a:bodyPr/>
          <a:lstStyle>
            <a:lvl1pPr marL="0" indent="0">
              <a:buNone/>
              <a:defRPr sz="3500"/>
            </a:lvl1pPr>
            <a:lvl2pPr marL="512086" indent="0">
              <a:buNone/>
              <a:defRPr sz="3100"/>
            </a:lvl2pPr>
            <a:lvl3pPr marL="1024173" indent="0">
              <a:buNone/>
              <a:defRPr sz="2700"/>
            </a:lvl3pPr>
            <a:lvl4pPr marL="1536260" indent="0">
              <a:buNone/>
              <a:defRPr sz="2200"/>
            </a:lvl4pPr>
            <a:lvl5pPr marL="2048347" indent="0">
              <a:buNone/>
              <a:defRPr sz="2200"/>
            </a:lvl5pPr>
            <a:lvl6pPr marL="2560433" indent="0">
              <a:buNone/>
              <a:defRPr sz="2200"/>
            </a:lvl6pPr>
            <a:lvl7pPr marL="3072519" indent="0">
              <a:buNone/>
              <a:defRPr sz="2200"/>
            </a:lvl7pPr>
            <a:lvl8pPr marL="3584607" indent="0">
              <a:buNone/>
              <a:defRPr sz="2200"/>
            </a:lvl8pPr>
            <a:lvl9pPr marL="4096693" indent="0">
              <a:buNone/>
              <a:defRPr sz="22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599" y="5368581"/>
            <a:ext cx="5487353" cy="805049"/>
          </a:xfrm>
        </p:spPr>
        <p:txBody>
          <a:bodyPr/>
          <a:lstStyle>
            <a:lvl1pPr marL="0" indent="0">
              <a:buNone/>
              <a:defRPr sz="1600"/>
            </a:lvl1pPr>
            <a:lvl2pPr marL="512086" indent="0">
              <a:buNone/>
              <a:defRPr sz="1300"/>
            </a:lvl2pPr>
            <a:lvl3pPr marL="1024173" indent="0">
              <a:buNone/>
              <a:defRPr sz="1200"/>
            </a:lvl3pPr>
            <a:lvl4pPr marL="1536260" indent="0">
              <a:buNone/>
              <a:defRPr sz="1000"/>
            </a:lvl4pPr>
            <a:lvl5pPr marL="2048347" indent="0">
              <a:buNone/>
              <a:defRPr sz="1000"/>
            </a:lvl5pPr>
            <a:lvl6pPr marL="2560433" indent="0">
              <a:buNone/>
              <a:defRPr sz="1000"/>
            </a:lvl6pPr>
            <a:lvl7pPr marL="3072519" indent="0">
              <a:buNone/>
              <a:defRPr sz="1000"/>
            </a:lvl7pPr>
            <a:lvl8pPr marL="3584607" indent="0">
              <a:buNone/>
              <a:defRPr sz="1000"/>
            </a:lvl8pPr>
            <a:lvl9pPr marL="4096693" indent="0">
              <a:buNone/>
              <a:defRPr sz="1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0BC88-EC71-468A-BFA7-39DD90A59812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186AB-7B55-419C-BB4D-C796F102B6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80" y="274703"/>
            <a:ext cx="8231029" cy="1143264"/>
          </a:xfrm>
          <a:prstGeom prst="rect">
            <a:avLst/>
          </a:prstGeom>
        </p:spPr>
        <p:txBody>
          <a:bodyPr vert="horz" lIns="102418" tIns="51208" rIns="102418" bIns="51208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80" y="1600573"/>
            <a:ext cx="8231029" cy="4527010"/>
          </a:xfrm>
          <a:prstGeom prst="rect">
            <a:avLst/>
          </a:prstGeom>
        </p:spPr>
        <p:txBody>
          <a:bodyPr vert="horz" lIns="102418" tIns="51208" rIns="102418" bIns="51208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79" y="6357822"/>
            <a:ext cx="2133971" cy="365210"/>
          </a:xfrm>
          <a:prstGeom prst="rect">
            <a:avLst/>
          </a:prstGeom>
        </p:spPr>
        <p:txBody>
          <a:bodyPr vert="horz" lIns="102418" tIns="51208" rIns="102418" bIns="51208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F0BC88-EC71-468A-BFA7-39DD90A59812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744" y="6357822"/>
            <a:ext cx="2896103" cy="365210"/>
          </a:xfrm>
          <a:prstGeom prst="rect">
            <a:avLst/>
          </a:prstGeom>
        </p:spPr>
        <p:txBody>
          <a:bodyPr vert="horz" lIns="102418" tIns="51208" rIns="102418" bIns="51208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4338" y="6357822"/>
            <a:ext cx="2133971" cy="365210"/>
          </a:xfrm>
          <a:prstGeom prst="rect">
            <a:avLst/>
          </a:prstGeom>
        </p:spPr>
        <p:txBody>
          <a:bodyPr vert="horz" lIns="102418" tIns="51208" rIns="102418" bIns="51208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E186AB-7B55-419C-BB4D-C796F102B6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24173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4064" indent="-384064" algn="l" defTabSz="1024173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32140" indent="-320054" algn="l" defTabSz="1024173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217" indent="-256044" algn="l" defTabSz="1024173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92303" indent="-256044" algn="l" defTabSz="1024173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304391" indent="-256044" algn="l" defTabSz="1024173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16477" indent="-256044" algn="l" defTabSz="102417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28563" indent="-256044" algn="l" defTabSz="102417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40650" indent="-256044" algn="l" defTabSz="102417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52737" indent="-256044" algn="l" defTabSz="102417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02417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2086" algn="l" defTabSz="102417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4173" algn="l" defTabSz="102417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36260" algn="l" defTabSz="102417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8347" algn="l" defTabSz="102417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60433" algn="l" defTabSz="102417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72519" algn="l" defTabSz="102417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84607" algn="l" defTabSz="102417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96693" algn="l" defTabSz="102417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0" y="1134135"/>
            <a:ext cx="9145588" cy="1143264"/>
          </a:xfrm>
        </p:spPr>
        <p:txBody>
          <a:bodyPr>
            <a:noAutofit/>
          </a:bodyPr>
          <a:lstStyle/>
          <a:p>
            <a:r>
              <a:rPr lang="pt-BR" sz="4100" b="1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100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100" b="1" dirty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100" b="1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100" b="1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100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100" b="1" dirty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100" b="1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100" b="1" dirty="0" smtClean="0">
                <a:solidFill>
                  <a:schemeClr val="bg1"/>
                </a:solidFill>
                <a:latin typeface="Arial Black" pitchFamily="34" charset="0"/>
              </a:rPr>
              <a:t>CANTE UMA </a:t>
            </a:r>
            <a:r>
              <a:rPr lang="pt-BR" sz="4100" b="1" dirty="0">
                <a:solidFill>
                  <a:schemeClr val="bg1"/>
                </a:solidFill>
                <a:latin typeface="Arial Black" pitchFamily="34" charset="0"/>
              </a:rPr>
              <a:t>CANÇÃO </a:t>
            </a:r>
            <a:r>
              <a:rPr lang="pt-BR" sz="4100" b="1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100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100" b="1" dirty="0" smtClean="0">
                <a:solidFill>
                  <a:schemeClr val="bg1"/>
                </a:solidFill>
                <a:latin typeface="Arial Black" pitchFamily="34" charset="0"/>
              </a:rPr>
              <a:t>DE CELEBRAÇÃO</a:t>
            </a:r>
            <a:r>
              <a:rPr lang="pt-BR" sz="4100" dirty="0">
                <a:latin typeface="Arial Black" pitchFamily="34" charset="0"/>
              </a:rPr>
              <a:t/>
            </a:r>
            <a:br>
              <a:rPr lang="pt-BR" sz="4100" dirty="0">
                <a:latin typeface="Arial Black" pitchFamily="34" charset="0"/>
              </a:rPr>
            </a:br>
            <a:r>
              <a:rPr lang="pt-BR" sz="4100" b="1" dirty="0">
                <a:solidFill>
                  <a:schemeClr val="bg1"/>
                </a:solidFill>
                <a:latin typeface="Arial Black" pitchFamily="34" charset="0"/>
              </a:rPr>
              <a:t>ERGA A VOZ E </a:t>
            </a:r>
            <a:r>
              <a:rPr lang="pt-BR" sz="4100" b="1" dirty="0" smtClean="0">
                <a:solidFill>
                  <a:schemeClr val="bg1"/>
                </a:solidFill>
                <a:latin typeface="Arial Black" pitchFamily="34" charset="0"/>
              </a:rPr>
              <a:t>ADORE AO </a:t>
            </a:r>
            <a:r>
              <a:rPr lang="pt-BR" sz="4100" b="1" dirty="0">
                <a:solidFill>
                  <a:schemeClr val="bg1"/>
                </a:solidFill>
                <a:latin typeface="Arial Black" pitchFamily="34" charset="0"/>
              </a:rPr>
              <a:t>SENHOR</a:t>
            </a:r>
            <a:r>
              <a:rPr lang="pt-BR" sz="4100" dirty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100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100" b="1" dirty="0">
                <a:solidFill>
                  <a:schemeClr val="bg1"/>
                </a:solidFill>
                <a:latin typeface="Arial Black" pitchFamily="34" charset="0"/>
              </a:rPr>
              <a:t>PORQUE O NOIVO VIRÁ</a:t>
            </a:r>
            <a:r>
              <a:rPr lang="pt-BR" sz="4100" dirty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100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100" b="1" dirty="0">
                <a:solidFill>
                  <a:schemeClr val="bg1"/>
                </a:solidFill>
                <a:latin typeface="Arial Black" pitchFamily="34" charset="0"/>
              </a:rPr>
              <a:t>E NÓS VEREMOS A </a:t>
            </a:r>
            <a:r>
              <a:rPr lang="pt-BR" sz="4100" b="1" dirty="0" smtClean="0">
                <a:solidFill>
                  <a:schemeClr val="bg1"/>
                </a:solidFill>
                <a:latin typeface="Arial Black" pitchFamily="34" charset="0"/>
              </a:rPr>
              <a:t>ELE</a:t>
            </a:r>
            <a:br>
              <a:rPr lang="pt-BR" sz="4100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100" b="1" dirty="0" smtClean="0">
                <a:solidFill>
                  <a:schemeClr val="bg1"/>
                </a:solidFill>
                <a:latin typeface="Arial Black" pitchFamily="34" charset="0"/>
              </a:rPr>
              <a:t>E NÓS IREMOS COM ELE</a:t>
            </a:r>
            <a:r>
              <a:rPr lang="pt-BR" sz="4100" dirty="0">
                <a:latin typeface="Arial Black" pitchFamily="34" charset="0"/>
              </a:rPr>
              <a:t/>
            </a:r>
            <a:br>
              <a:rPr lang="pt-BR" sz="4100" dirty="0">
                <a:latin typeface="Arial Black" pitchFamily="34" charset="0"/>
              </a:rPr>
            </a:br>
            <a:r>
              <a:rPr lang="pt-BR" sz="4100" b="1" dirty="0">
                <a:latin typeface="Arial Black" pitchFamily="34" charset="0"/>
              </a:rPr>
              <a:t>E NÓS IREMOS COM ELE</a:t>
            </a:r>
            <a:r>
              <a:rPr lang="pt-BR" sz="4100" dirty="0">
                <a:latin typeface="Arial Black" pitchFamily="34" charset="0"/>
              </a:rPr>
              <a:t/>
            </a:r>
            <a:br>
              <a:rPr lang="pt-BR" sz="4100" dirty="0">
                <a:latin typeface="Arial Black" pitchFamily="34" charset="0"/>
              </a:rPr>
            </a:br>
            <a:endParaRPr lang="pt-BR" sz="41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554785"/>
            <a:ext cx="9145588" cy="1143264"/>
          </a:xfrm>
        </p:spPr>
        <p:txBody>
          <a:bodyPr>
            <a:noAutofit/>
          </a:bodyPr>
          <a:lstStyle/>
          <a:p>
            <a:r>
              <a:rPr lang="pt-BR" sz="4100" b="1" dirty="0">
                <a:solidFill>
                  <a:schemeClr val="bg1"/>
                </a:solidFill>
                <a:latin typeface="Arial Black" pitchFamily="34" charset="0"/>
              </a:rPr>
              <a:t>DANCE COM TODOS </a:t>
            </a:r>
            <a:r>
              <a:rPr lang="pt-BR" sz="4100" b="1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100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100" b="1" dirty="0" smtClean="0">
                <a:solidFill>
                  <a:schemeClr val="bg1"/>
                </a:solidFill>
                <a:latin typeface="Arial Black" pitchFamily="34" charset="0"/>
              </a:rPr>
              <a:t>QUE </a:t>
            </a:r>
            <a:r>
              <a:rPr lang="pt-BR" sz="4100" b="1" dirty="0">
                <a:solidFill>
                  <a:schemeClr val="bg1"/>
                </a:solidFill>
                <a:latin typeface="Arial Black" pitchFamily="34" charset="0"/>
              </a:rPr>
              <a:t>QUEIRAM ADORAR</a:t>
            </a:r>
            <a:r>
              <a:rPr lang="pt-BR" sz="4100" dirty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100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100" b="1" dirty="0">
                <a:solidFill>
                  <a:schemeClr val="bg1"/>
                </a:solidFill>
                <a:latin typeface="Arial Black" pitchFamily="34" charset="0"/>
              </a:rPr>
              <a:t>LEVANTE AS MÃOS </a:t>
            </a:r>
            <a:r>
              <a:rPr lang="pt-BR" sz="4100" b="1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100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100" b="1" dirty="0" smtClean="0">
                <a:solidFill>
                  <a:schemeClr val="bg1"/>
                </a:solidFill>
                <a:latin typeface="Arial Black" pitchFamily="34" charset="0"/>
              </a:rPr>
              <a:t>E </a:t>
            </a:r>
            <a:r>
              <a:rPr lang="pt-BR" sz="4100" b="1" dirty="0">
                <a:solidFill>
                  <a:schemeClr val="bg1"/>
                </a:solidFill>
                <a:latin typeface="Arial Black" pitchFamily="34" charset="0"/>
              </a:rPr>
              <a:t>ADORE AO SENHOR</a:t>
            </a:r>
            <a:r>
              <a:rPr lang="pt-BR" sz="4100" dirty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100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100" b="1" dirty="0">
                <a:solidFill>
                  <a:schemeClr val="bg1"/>
                </a:solidFill>
                <a:latin typeface="Arial Black" pitchFamily="34" charset="0"/>
              </a:rPr>
              <a:t>PORQUE O TEMPO SE FINDA</a:t>
            </a:r>
            <a:r>
              <a:rPr lang="pt-BR" sz="4100" dirty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100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100" b="1" dirty="0">
                <a:solidFill>
                  <a:schemeClr val="bg1"/>
                </a:solidFill>
                <a:latin typeface="Arial Black" pitchFamily="34" charset="0"/>
              </a:rPr>
              <a:t>E NÓS ESTAREMOS COM ELE</a:t>
            </a:r>
            <a:r>
              <a:rPr lang="pt-BR" sz="4100" dirty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100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100" b="1" dirty="0">
                <a:solidFill>
                  <a:schemeClr val="bg1"/>
                </a:solidFill>
                <a:latin typeface="Arial Black" pitchFamily="34" charset="0"/>
              </a:rPr>
              <a:t>COMO A NOIVA IMACULADA</a:t>
            </a:r>
            <a:r>
              <a:rPr lang="pt-BR" sz="4100" dirty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100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100" b="1" dirty="0">
                <a:solidFill>
                  <a:schemeClr val="bg1"/>
                </a:solidFill>
                <a:latin typeface="Arial Black" pitchFamily="34" charset="0"/>
              </a:rPr>
              <a:t> </a:t>
            </a:r>
            <a:r>
              <a:rPr lang="pt-BR" sz="4100" dirty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100" dirty="0">
                <a:solidFill>
                  <a:schemeClr val="bg1"/>
                </a:solidFill>
                <a:latin typeface="Arial Black" pitchFamily="34" charset="0"/>
              </a:rPr>
            </a:br>
            <a:endParaRPr lang="pt-BR" sz="41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65892"/>
            <a:ext cx="9145588" cy="1143264"/>
          </a:xfrm>
        </p:spPr>
        <p:txBody>
          <a:bodyPr>
            <a:noAutofit/>
          </a:bodyPr>
          <a:lstStyle/>
          <a:p>
            <a:r>
              <a:rPr lang="pt-BR" sz="4100" b="1" dirty="0">
                <a:solidFill>
                  <a:schemeClr val="bg1"/>
                </a:solidFill>
                <a:latin typeface="Arial Black" pitchFamily="34" charset="0"/>
              </a:rPr>
              <a:t>NÓS DANÇAREMOS </a:t>
            </a:r>
            <a:r>
              <a:rPr lang="pt-BR" sz="4100" b="1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100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100" b="1" dirty="0" smtClean="0">
                <a:solidFill>
                  <a:schemeClr val="bg1"/>
                </a:solidFill>
                <a:latin typeface="Arial Black" pitchFamily="34" charset="0"/>
              </a:rPr>
              <a:t>DIANTE </a:t>
            </a:r>
            <a:r>
              <a:rPr lang="pt-BR" sz="4100" b="1" dirty="0">
                <a:solidFill>
                  <a:schemeClr val="bg1"/>
                </a:solidFill>
                <a:latin typeface="Arial Black" pitchFamily="34" charset="0"/>
              </a:rPr>
              <a:t>DO TRONO</a:t>
            </a:r>
            <a:r>
              <a:rPr lang="pt-BR" sz="4100" dirty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100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100" b="1" dirty="0">
                <a:solidFill>
                  <a:schemeClr val="bg1"/>
                </a:solidFill>
                <a:latin typeface="Arial Black" pitchFamily="34" charset="0"/>
              </a:rPr>
              <a:t>A NOIVA </a:t>
            </a:r>
            <a:r>
              <a:rPr lang="pt-BR" sz="4100" b="1" dirty="0" smtClean="0">
                <a:solidFill>
                  <a:schemeClr val="bg1"/>
                </a:solidFill>
                <a:latin typeface="Arial Black" pitchFamily="34" charset="0"/>
              </a:rPr>
              <a:t>GLORIOSA </a:t>
            </a:r>
            <a:br>
              <a:rPr lang="pt-BR" sz="4100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100" b="1" dirty="0" smtClean="0">
                <a:solidFill>
                  <a:schemeClr val="bg1"/>
                </a:solidFill>
                <a:latin typeface="Arial Black" pitchFamily="34" charset="0"/>
              </a:rPr>
              <a:t>E </a:t>
            </a:r>
            <a:r>
              <a:rPr lang="pt-BR" sz="4100" b="1" dirty="0">
                <a:solidFill>
                  <a:schemeClr val="bg1"/>
                </a:solidFill>
                <a:latin typeface="Arial Black" pitchFamily="34" charset="0"/>
              </a:rPr>
              <a:t>O FILHO DO </a:t>
            </a:r>
            <a:r>
              <a:rPr lang="pt-BR" sz="4100" b="1" dirty="0" smtClean="0">
                <a:solidFill>
                  <a:schemeClr val="bg1"/>
                </a:solidFill>
                <a:latin typeface="Arial Black" pitchFamily="34" charset="0"/>
              </a:rPr>
              <a:t>HOMEM</a:t>
            </a:r>
            <a:br>
              <a:rPr lang="pt-BR" sz="4100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100" b="1" dirty="0" smtClean="0">
                <a:solidFill>
                  <a:schemeClr val="bg1"/>
                </a:solidFill>
                <a:latin typeface="Arial Black" pitchFamily="34" charset="0"/>
              </a:rPr>
              <a:t>DE TODAS AS LÍNGUAS</a:t>
            </a:r>
            <a:br>
              <a:rPr lang="pt-BR" sz="4100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100" b="1" dirty="0" smtClean="0">
                <a:solidFill>
                  <a:schemeClr val="bg1"/>
                </a:solidFill>
                <a:latin typeface="Arial Black" pitchFamily="34" charset="0"/>
              </a:rPr>
              <a:t>TRIBOS E NAÇÕES</a:t>
            </a:r>
            <a:r>
              <a:rPr lang="pt-BR" sz="4100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1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100" b="1" dirty="0" smtClean="0">
                <a:solidFill>
                  <a:schemeClr val="bg1"/>
                </a:solidFill>
                <a:latin typeface="Arial Black" pitchFamily="34" charset="0"/>
              </a:rPr>
              <a:t>ADORANDO </a:t>
            </a:r>
            <a:br>
              <a:rPr lang="pt-BR" sz="4100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100" b="1" dirty="0" smtClean="0">
                <a:solidFill>
                  <a:schemeClr val="bg1"/>
                </a:solidFill>
                <a:latin typeface="Arial Black" pitchFamily="34" charset="0"/>
              </a:rPr>
              <a:t>AO LEÃO DE JUDÁ</a:t>
            </a:r>
            <a:endParaRPr lang="pt-BR" sz="41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Personalizada 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5</Words>
  <Application>Microsoft Office PowerPoint</Application>
  <PresentationFormat>Personalizar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    CANTE UMA CANÇÃO  DE CELEBRAÇÃO ERGA A VOZ E ADORE AO SENHOR PORQUE O NOIVO VIRÁ E NÓS VEREMOS A ELE E NÓS IREMOS COM ELE E NÓS IREMOS COM ELE </vt:lpstr>
      <vt:lpstr>DANCE COM TODOS  QUE QUEIRAM ADORAR LEVANTE AS MÃOS  E ADORE AO SENHOR PORQUE O TEMPO SE FINDA E NÓS ESTAREMOS COM ELE COMO A NOIVA IMACULADA   </vt:lpstr>
      <vt:lpstr>NÓS DANÇAREMOS  DIANTE DO TRONO A NOIVA GLORIOSA  E O FILHO DO HOMEM DE TODAS AS LÍNGUAS TRIBOS E NAÇÕES ADORANDO  AO LEÃO DE JUDÁ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CANTE UMA CANÇÃO DE CELEBRAÇÃO ERGA A VOZ E EXALTE AO SENHOR PORQUE O NOIVO VIRÁ E NÓS VEREMOS A ELE E NÓS IREMOS COM ELE </dc:title>
  <dc:creator>Luis Fontes</dc:creator>
  <cp:lastModifiedBy>Projetor</cp:lastModifiedBy>
  <cp:revision>14</cp:revision>
  <dcterms:created xsi:type="dcterms:W3CDTF">2009-08-16T13:01:18Z</dcterms:created>
  <dcterms:modified xsi:type="dcterms:W3CDTF">2020-12-27T18:59:09Z</dcterms:modified>
</cp:coreProperties>
</file>