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4" r:id="rId3"/>
    <p:sldId id="265" r:id="rId4"/>
    <p:sldId id="263" r:id="rId5"/>
    <p:sldId id="266" r:id="rId6"/>
    <p:sldId id="267" r:id="rId7"/>
    <p:sldId id="268" r:id="rId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BE9D6-4BE4-45B7-B4D0-2B5BE03070AA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18578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BE9D6-4BE4-45B7-B4D0-2B5BE03070AA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84877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BE9D6-4BE4-45B7-B4D0-2B5BE03070AA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24207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BE9D6-4BE4-45B7-B4D0-2B5BE03070AA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37894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BE9D6-4BE4-45B7-B4D0-2B5BE03070AA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44521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BE9D6-4BE4-45B7-B4D0-2B5BE03070AA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60705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BE9D6-4BE4-45B7-B4D0-2B5BE03070AA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96910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BE9D6-4BE4-45B7-B4D0-2B5BE03070AA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1855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BE9D6-4BE4-45B7-B4D0-2B5BE03070AA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14938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BE9D6-4BE4-45B7-B4D0-2B5BE03070AA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2298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BE9D6-4BE4-45B7-B4D0-2B5BE03070AA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01030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BE9D6-4BE4-45B7-B4D0-2B5BE03070AA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45AAF-639D-4C9C-A1F7-0A5103845B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985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4154494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CASTELO FORTE É O NOSSO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DEUS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ESCUDO E BOA ESPADA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COM SEU PODER DEFENDE OS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SEUS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A SUA IGREJA AMADA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441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4297370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COM FORÇA E COM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FUROR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NOS PROVA O TENTADOR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COM ARTIMANHAS TAIS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 ASTÚCIAS INFERNAIS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QUE IGUAIS NÃO HÁ NA TERRA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978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3440114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A NOSSA FORÇA NADA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FAZ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ESTAMOS NÓS PERDIDOS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MAS NOSSO DEUS SOCORRO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TRAZ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 SOMOS PROTEGIDOS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721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4583122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DEFENDE-NOS JESUS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O QUE VENCEU NA CRUZ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SENHOR DOS ALTOS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CÉUS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QUE SENDO O PRÓPRIO DEUS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TRIUNFA NA BATALHA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137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0"/>
            <a:ext cx="8472518" cy="3357586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SIM QUE A PALAVRA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FICARÁ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SABEMOS COM CERTEZA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POIS ELA NOS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AJUDARÁ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COM ARMAS DE DEFESA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641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82990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SE TEMOS DE PERDER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FAMÍLIA, BENS, PODER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EMBORA A VIDA VÁ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POR NÓS JESUS ESTÁ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 NOS DARÁ O SEU REINO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432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643998" cy="5440378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CASTELO FORTE É O NOSSO DEUS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CASTELO FORTE É O NOSSO DEUS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CASTELO FORTE É O NOSSO DEUS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CASTELO FORTE É O NOSSO DEUS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659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33</Words>
  <Application>Microsoft Office PowerPoint</Application>
  <PresentationFormat>Apresentação na tela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CASTELO FORTE É O NOSSO DEUS ESCUDO E BOA ESPADA COM SEU PODER DEFENDE OS SEUS A SUA IGREJA AMADA</vt:lpstr>
      <vt:lpstr>COM FORÇA E COM FUROR NOS PROVA O TENTADOR COM ARTIMANHAS TAIS E ASTÚCIAS INFERNAIS QUE IGUAIS NÃO HÁ NA TERRA</vt:lpstr>
      <vt:lpstr>A NOSSA FORÇA NADA FAZ ESTAMOS NÓS PERDIDOS MAS NOSSO DEUS SOCORRO TRAZ E SOMOS PROTEGIDOS</vt:lpstr>
      <vt:lpstr>DEFENDE-NOS JESUS O QUE VENCEU NA CRUZ SENHOR DOS ALTOS CÉUS QUE SENDO O PRÓPRIO DEUS TRIUNFA NA BATALHA </vt:lpstr>
      <vt:lpstr>SIM QUE A PALAVRA FICARÁ SABEMOS COM CERTEZA POIS ELA NOS AJUDARÁ COM ARMAS DE DEFESA</vt:lpstr>
      <vt:lpstr>SE TEMOS DE PERDER FAMÍLIA, BENS, PODER EMBORA A VIDA VÁ POR NÓS JESUS ESTÁ E NOS DARÁ O SEU REINO</vt:lpstr>
      <vt:lpstr>CASTELO FORTE É O NOSSO DEUS CASTELO FORTE É O NOSSO DEUS CASTELO FORTE É O NOSSO DEUS CASTELO FORTE É O NOSSO DEUS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CASTELO FORTE É O NOSSO DEUS ESCUDO E BOA ESPADA COM SEU PODER DEFENDE OS SEUS A SUA IGREJA AMADA</dc:title>
  <dc:creator>Usuário do Windows</dc:creator>
  <cp:lastModifiedBy>Projetor</cp:lastModifiedBy>
  <cp:revision>5</cp:revision>
  <dcterms:created xsi:type="dcterms:W3CDTF">2019-11-10T11:09:10Z</dcterms:created>
  <dcterms:modified xsi:type="dcterms:W3CDTF">2020-12-27T19:00:50Z</dcterms:modified>
</cp:coreProperties>
</file>