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B28AD-B739-4C60-9945-6032DBC3B441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CELEBRAI A CRISTO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 CELEBRAI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RESSUSCITOU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RESSUSCITOU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HOJE VIVE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PARA SEMPRE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6186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VAMOS CELEBRAR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VAMOS CELEBRAR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VAMOS CELEBRAR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RESSUSCITOU O </a:t>
            </a:r>
            <a:r>
              <a:rPr lang="pt-BR" dirty="0" smtClean="0">
                <a:latin typeface="Arial Black" pitchFamily="34" charset="0"/>
              </a:rPr>
              <a:t>MEU </a:t>
            </a:r>
            <a:r>
              <a:rPr lang="pt-BR" dirty="0" smtClean="0">
                <a:latin typeface="Arial Black" pitchFamily="34" charset="0"/>
              </a:rPr>
              <a:t>SENHOR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CELEBRAI A CRISTO  CELEBRAI</vt:lpstr>
      <vt:lpstr>RESSUSCITOU RESSUSCITOU E HOJE VIVE PARA SEMPRE</vt:lpstr>
      <vt:lpstr>VAMOS CELEBRAR VAMOS CELEBRAR VAMOS CELEBRAR RESSUSCITOU O MEU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CELEBRAI A CRISTO  CELEBRAI</dc:title>
  <dc:creator>Vídeos</dc:creator>
  <cp:lastModifiedBy>Projetor</cp:lastModifiedBy>
  <cp:revision>4</cp:revision>
  <dcterms:created xsi:type="dcterms:W3CDTF">2011-04-09T17:48:18Z</dcterms:created>
  <dcterms:modified xsi:type="dcterms:W3CDTF">2021-02-09T14:44:14Z</dcterms:modified>
</cp:coreProperties>
</file>