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7" r:id="rId3"/>
    <p:sldId id="268" r:id="rId4"/>
    <p:sldId id="269" r:id="rId5"/>
    <p:sldId id="270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143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DEUS PROMETEU COM CERTEZA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CHUVAS DE GRAÇAS MANDAR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ELE NOS FAZ FORTALEZA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 RICAS BENÇÃOS SEM PAR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143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CHUVAS DE GRAÇA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CHUVAS PEDIMOS SENHOR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MANDA-NOS CHUVAS CONSTANTES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CHUVAS DO CONSOLADOR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38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CRISTO NOS TEM CONCEDIDO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 SANTO CONSOLADOR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DE PLENA PAZ NOS ENCHIDO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PARA O REINADO DE AMOR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38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DÁ-NOS SENHOR AMPLAMENTE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TEU GRANDE GOZO E PODER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FONTE DE AMOR PERMANENTE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PÕE DENTRO DE NOSSO SER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FAZE OS TEUS SERVOS PIEDOSOS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DÁ-LHES VIRTUDE E VALOR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DANDO OS TEUS DONS PRECIOSOS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DO SANTO PRECEPTOR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19</Words>
  <Application>Microsoft Office PowerPoint</Application>
  <PresentationFormat>Apresentação na tela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DEUS PROMETEU COM CERTEZA CHUVAS DE GRAÇAS MANDAR ELE NOS FAZ FORTALEZA E RICAS BENÇÃOS SEM PAR</vt:lpstr>
      <vt:lpstr>CHUVAS DE GRAÇA CHUVAS PEDIMOS SENHOR MANDA-NOS CHUVAS CONSTANTES CHUVAS DO CONSOLADOR</vt:lpstr>
      <vt:lpstr>CRISTO NOS TEM CONCEDIDO O SANTO CONSOLADOR DE PLENA PAZ NOS ENCHIDO PARA O REINADO DE AMOR</vt:lpstr>
      <vt:lpstr>DÁ-NOS SENHOR AMPLAMENTE TEU GRANDE GOZO E PODER FONTE DE AMOR PERMANENTE PÕE DENTRO DE NOSSO SER</vt:lpstr>
      <vt:lpstr>FAZE OS TEUS SERVOS PIEDOSOS DÁ-LHES VIRTUDE E VALOR DANDO OS TEUS DONS PRECIOSOS DO SANTO PRECEPTOR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28</cp:revision>
  <dcterms:created xsi:type="dcterms:W3CDTF">2009-08-09T18:19:18Z</dcterms:created>
  <dcterms:modified xsi:type="dcterms:W3CDTF">2020-12-27T19:06:56Z</dcterms:modified>
</cp:coreProperties>
</file>