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D6C3A0-6AA2-43BC-83EF-9C20A78E84F0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4E817-EA61-46C7-98D3-491E9741E49B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COM MEU ROSTO AO CHÃO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GLÓRIA A BRILHAR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989856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SOU BEM VINDO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AOS ÁTRIOS DO REI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EU FUI CONDUZIDO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À TUA PRESENÇA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6186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POR TUA GRAÇA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CAMINHO EM FÉ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MAS EM REVERÊNCIA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ME ACHEGO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COM MEU ROSTO AO CHÃO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GLÓRIA A BRILHAR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6186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QUEM HÁ NOS CÉUS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COMO TU?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E NA TERRA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QUEM É TEU IGUAL?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773832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GRANDE </a:t>
            </a:r>
            <a:r>
              <a:rPr lang="pt-BR" dirty="0" smtClean="0">
                <a:latin typeface="Arial Black" pitchFamily="34" charset="0"/>
              </a:rPr>
              <a:t>ÉS </a:t>
            </a:r>
            <a:r>
              <a:rPr lang="pt-BR" dirty="0" smtClean="0">
                <a:latin typeface="Arial Black" pitchFamily="34" charset="0"/>
              </a:rPr>
              <a:t>ALTÍSSIMO DEUS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NOS PROSTRAMOS 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PRA TE EXALTAR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404664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COM MEU ROSTO AO CHÃO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GLÓRIA A BRILHAR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100010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>
                <a:latin typeface="Arial Black" pitchFamily="34" charset="0"/>
              </a:rPr>
              <a:t>DEIXA TUA GLÓRIA BRILHAR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TUA GLÓRIA BRILHAR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REI DA GLÓRIA ÉS EXALTADO</a:t>
            </a:r>
            <a:br>
              <a:rPr lang="pt-BR" dirty="0" smtClean="0">
                <a:latin typeface="Arial Black" pitchFamily="34" charset="0"/>
              </a:rPr>
            </a:br>
            <a:r>
              <a:rPr lang="pt-BR" dirty="0" smtClean="0">
                <a:latin typeface="Arial Black" pitchFamily="34" charset="0"/>
              </a:rPr>
              <a:t>REI DA GLÓRIA</a:t>
            </a:r>
            <a:endParaRPr lang="pt-BR" dirty="0">
              <a:latin typeface="Arial Black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33</Words>
  <Application>Microsoft Office PowerPoint</Application>
  <PresentationFormat>Apresentação na tela (4:3)</PresentationFormat>
  <Paragraphs>8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9" baseType="lpstr">
      <vt:lpstr>Tema do Office</vt:lpstr>
      <vt:lpstr>COM MEU ROSTO AO CHÃO TUA GLÓRIA A BRILHAR</vt:lpstr>
      <vt:lpstr>SOU BEM VINDO  AOS ÁTRIOS DO REI EU FUI CONDUZIDO  À TUA PRESENÇA</vt:lpstr>
      <vt:lpstr>POR TUA GRAÇA  CAMINHO EM FÉ MAS EM REVERÊNCIA ME ACHEGO</vt:lpstr>
      <vt:lpstr>COM MEU ROSTO AO CHÃO TUA GLÓRIA A BRILHAR</vt:lpstr>
      <vt:lpstr>QUEM HÁ NOS CÉUS  COMO TU? E NA TERRA  QUEM É TEU IGUAL?</vt:lpstr>
      <vt:lpstr>GRANDE ÉS ALTÍSSIMO DEUS NOS PROSTRAMOS  PRA TE EXALTAR</vt:lpstr>
      <vt:lpstr>COM MEU ROSTO AO CHÃO TUA GLÓRIA A BRILHAR</vt:lpstr>
      <vt:lpstr>DEIXA TUA GLÓRIA BRILHAR TUA GLÓRIA BRILHAR REI DA GLÓRIA ÉS EXALTADO REI DA GLÓRIA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 MEU ROSTO AO CHÃO TUA GLÓRIA A BRILHAR</dc:title>
  <dc:creator>Vídeos</dc:creator>
  <cp:lastModifiedBy>Projetor</cp:lastModifiedBy>
  <cp:revision>2</cp:revision>
  <dcterms:created xsi:type="dcterms:W3CDTF">2010-09-25T21:02:49Z</dcterms:created>
  <dcterms:modified xsi:type="dcterms:W3CDTF">2021-02-09T14:45:27Z</dcterms:modified>
</cp:coreProperties>
</file>