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44866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4328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2396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9716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43385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5022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3128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64743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8173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8624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5152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ABE39-694A-44A3-BF75-9B87D765B44A}" type="datetimeFigureOut">
              <a:rPr lang="pt-BR" smtClean="0"/>
              <a:pPr/>
              <a:t>17/05/2015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4652D-21A1-4F4C-8119-A309E5DCD01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26616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280920" cy="4752528"/>
          </a:xfrm>
        </p:spPr>
        <p:txBody>
          <a:bodyPr>
            <a:normAutofit lnSpcReduction="10000"/>
          </a:bodyPr>
          <a:lstStyle/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COMO </a:t>
            </a:r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UNGUENTO DERRAMADO</a:t>
            </a: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COMO BALSAMO A MINH’ALMA</a:t>
            </a: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É TEU NOME, AMADO MEU </a:t>
            </a: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É TEU NOME, OH JESUS</a:t>
            </a:r>
          </a:p>
          <a:p>
            <a:r>
              <a:rPr lang="pt-BR" sz="4000" dirty="0">
                <a:solidFill>
                  <a:schemeClr val="tx1"/>
                </a:solidFill>
                <a:latin typeface="Arial Black" pitchFamily="34" charset="0"/>
              </a:rPr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6586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-1525562"/>
            <a:ext cx="8229600" cy="6250706"/>
          </a:xfrm>
        </p:spPr>
        <p:txBody>
          <a:bodyPr>
            <a:normAutofit/>
          </a:bodyPr>
          <a:lstStyle/>
          <a:p>
            <a:r>
              <a:rPr lang="pt-BR" sz="4000" b="1" dirty="0">
                <a:latin typeface="Arial Black" pitchFamily="34" charset="0"/>
              </a:rPr>
              <a:t>TU ÉS DOCE, ÉS FORMOSO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OH, LUZEIRO DA MANHÃ 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MANANCIAL DE VIDA ETERNA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ÉS DIGNO DE LOUVOR</a:t>
            </a:r>
          </a:p>
        </p:txBody>
      </p:sp>
    </p:spTree>
    <p:extLst>
      <p:ext uri="{BB962C8B-B14F-4D97-AF65-F5344CB8AC3E}">
        <p14:creationId xmlns="" xmlns:p14="http://schemas.microsoft.com/office/powerpoint/2010/main" val="32917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179512"/>
            <a:ext cx="8229600" cy="6322714"/>
          </a:xfrm>
        </p:spPr>
        <p:txBody>
          <a:bodyPr>
            <a:normAutofit fontScale="90000"/>
          </a:bodyPr>
          <a:lstStyle/>
          <a:p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ANTE </a:t>
            </a:r>
            <a:r>
              <a:rPr lang="pt-BR" sz="4000" b="1" dirty="0">
                <a:latin typeface="Arial Black" pitchFamily="34" charset="0"/>
              </a:rPr>
              <a:t>A TI ME PROSTRO HOJE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EM REVERENCIA E ADORAÇÃO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TU ÉS O REI, TEU SERVO SOU 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TODO LOUVOR E TODO PODER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AO QUE AMA MINH’ALMA </a:t>
            </a:r>
            <a:br>
              <a:rPr lang="pt-BR" sz="4000" b="1" dirty="0">
                <a:latin typeface="Arial Black" pitchFamily="34" charset="0"/>
              </a:rPr>
            </a:br>
            <a:r>
              <a:rPr lang="pt-BR" sz="4000" b="1" dirty="0">
                <a:latin typeface="Arial Black" pitchFamily="34" charset="0"/>
              </a:rPr>
              <a:t>A TI OH REI</a:t>
            </a:r>
          </a:p>
        </p:txBody>
      </p:sp>
    </p:spTree>
    <p:extLst>
      <p:ext uri="{BB962C8B-B14F-4D97-AF65-F5344CB8AC3E}">
        <p14:creationId xmlns="" xmlns:p14="http://schemas.microsoft.com/office/powerpoint/2010/main" val="3856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25</Words>
  <Application>Microsoft Office PowerPoint</Application>
  <PresentationFormat>Apresentação na tela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TU ÉS DOCE, ÉS FORMOSO OH, LUZEIRO DA MANHÃ  MANANCIAL DE VIDA ETERNA ÉS DIGNO DE LOUVOR</vt:lpstr>
      <vt:lpstr> ANTE A TI ME PROSTRO HOJE EM REVERENCIA E ADORAÇÃO TU ÉS O REI, TEU SERVO SOU  TODO LOUVOR E TODO PODER AO QUE AMA MINH’ALMA  A TI OH REI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COMO UNGUENTO DERRAMADO </dc:title>
  <dc:creator>José Carlos Moreno</dc:creator>
  <cp:lastModifiedBy>User</cp:lastModifiedBy>
  <cp:revision>4</cp:revision>
  <dcterms:created xsi:type="dcterms:W3CDTF">2015-03-28T21:15:15Z</dcterms:created>
  <dcterms:modified xsi:type="dcterms:W3CDTF">2015-05-17T12:09:01Z</dcterms:modified>
</cp:coreProperties>
</file>