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8" r:id="rId4"/>
    <p:sldId id="269" r:id="rId5"/>
    <p:sldId id="27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05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COMO ZAQUEU </a:t>
            </a:r>
            <a:r>
              <a:rPr lang="en-US" sz="4000" dirty="0" smtClean="0">
                <a:latin typeface="Arial Black" pitchFamily="34" charset="0"/>
              </a:rPr>
              <a:t>EU QUERO SUBIR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MAIS ALTO QUE EU PUDER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PRA TE VER E OLHAR PARA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CHAMAR TUA ATENÇÃO PARA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PRECISO DE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EUPRECISO DE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Ó PAI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SOU PEQUENO DEMAIS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 DÁ A TUA PAZ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FAÇO TUDO PRA TE SEGUIR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ENTRA NA MINHA CASA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ENTRA NA MINHA VIDA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MEXE COM MINHA ESTRUTURA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SARA TODAS AS FERIDAS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ME ENSINA A TER SANTIDADE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QUERO AMAR SOMENTE A TI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PORQUE O SENHOR É OMEU BEM MAIOR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FAZ UM MILAGRE EM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21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COMO ZAQUEU EU QUERO SUBIR O MAIS ALTO QUE EU PUDER SÓ PRA TE VER E OLHAR PARA TI E CHAMAR TUA ATENÇÃO PARA MIM</vt:lpstr>
      <vt:lpstr>EU PRECISO DE TI SENHOR EUPRECISO DE TI Ó PAI</vt:lpstr>
      <vt:lpstr>SOU PEQUENO DEMAIS  ME DÁ A TUA PAZ FAÇO TUDO PRA TE SEGUIR</vt:lpstr>
      <vt:lpstr>ENTRA NA MINHA CASA ENTRA NA MINHA VIDA MEXE COM MINHA ESTRUTURA SARA TODAS AS FERIDAS</vt:lpstr>
      <vt:lpstr>ME ENSINA A TER SANTIDADE QUERO AMAR SOMENTE A TI PORQUE O SENHOR É OMEU BEM MAIOR FAZ UM MILAGRE EM MIM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29</cp:revision>
  <dcterms:created xsi:type="dcterms:W3CDTF">2009-08-09T18:19:18Z</dcterms:created>
  <dcterms:modified xsi:type="dcterms:W3CDTF">2020-12-27T19:13:52Z</dcterms:modified>
</cp:coreProperties>
</file>