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62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09307-10E7-46C1-9B8D-B334235F047C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5639E-D29C-4390-A8E7-F98620A8CC2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071677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OH ESPÍRITO SANTO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ENSINA-NOS COMO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ADORAR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643314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JESUS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CRIADOR DOS CÉUS E DA TERRA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REI DOS REIS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 SENHOR DOS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SENHORES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PRÍNCIPE DA PAZ</a:t>
            </a:r>
            <a:endParaRPr lang="pt-BR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500305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OH ESPÍRITO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SANTO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TE EXALTAMOS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POIS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ESTÁS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AQUI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3714751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SENTIMOS TUA PRESENÇA INUNDANDO ESTE LUGAR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TEU AMOR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TUA UNÇÃO 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COM A TUA PAZ</a:t>
            </a:r>
            <a:endParaRPr lang="pt-BR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571744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ÉS O OUTRO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CONSOLADOR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FOI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O PAI QUEM TE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ENVIOU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E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A PALAVRA SE CUMPRIU</a:t>
            </a:r>
            <a:endParaRPr lang="pt-BR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714619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TENS LIBERDADE PARA AGIR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PRECISAMOS TE OUVIR</a:t>
            </a:r>
            <a:b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FALA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DEUS </a:t>
            </a:r>
            <a:r>
              <a:rPr lang="pt-BR" sz="4000" dirty="0" smtClean="0">
                <a:solidFill>
                  <a:schemeClr val="bg1"/>
                </a:solidFill>
                <a:latin typeface="Arial Black" pitchFamily="34" charset="0"/>
              </a:rPr>
              <a:t>TU ÉS SENHOR</a:t>
            </a:r>
            <a:endParaRPr lang="pt-BR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28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OH ESPÍRITO SANTO ENSINA-NOS COMO ADORAR</vt:lpstr>
      <vt:lpstr>A JESUS CRIADOR DOS CÉUS E DA TERRA REI DOS REIS  SENHOR DOS SENHORES PRÍNCIPE DA PAZ</vt:lpstr>
      <vt:lpstr>OH ESPÍRITO SANTO TE EXALTAMOS POIS ESTÁS AQUI</vt:lpstr>
      <vt:lpstr>SENTIMOS TUA PRESENÇA INUNDANDO ESTE LUGAR  COM TEU AMOR COM TUA UNÇÃO  COM A TUA PAZ</vt:lpstr>
      <vt:lpstr>ÉS O OUTRO CONSOLADOR FOI O PAI QUEM TE ENVIOU E A PALAVRA SE CUMPRIU</vt:lpstr>
      <vt:lpstr>TENS LIBERDADE PARA AGIR PRECISAMOS TE OUVIR FALA DEUS TU ÉS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 ESPÍRITO SANTO ENSINA-NOS COMO ADORAR</dc:title>
  <dc:creator>Vídeos</dc:creator>
  <cp:lastModifiedBy>Projetor</cp:lastModifiedBy>
  <cp:revision>4</cp:revision>
  <dcterms:created xsi:type="dcterms:W3CDTF">2012-07-07T15:11:58Z</dcterms:created>
  <dcterms:modified xsi:type="dcterms:W3CDTF">2021-02-09T14:52:35Z</dcterms:modified>
</cp:coreProperties>
</file>