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68" r:id="rId4"/>
    <p:sldId id="269" r:id="rId5"/>
    <p:sldId id="27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ONDE NASCEM AS FONTES DA VIDA E OS LOUCOS DUVIDAM DE DEUS?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NEGROS DE TORNAM DIAS E OS HOMENS SE ACHAM MAIS SEUS?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QUEM DESPEJA NA BOCA AS PALAVRAS, TRANSFORMANDO-SE EM PEDRA OU CRISTAL?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QUEM DESENHA NA FACE A BELEZA MAS SE TORNA O CARRASCO NO GOLPE FINAL?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CORAÇÃO ENTRE O BEM E O MAL QUE DISTÂNCIA HAVERÁ?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CORAÇÃO UM AMIGO UM BANDIDO TALVES QUEM TE CONHECERÁ?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ONDE O ÓDIO ENCONTRA RAÍZES E O AMOR SE MISTURA A PAIXÃO?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 A VIDA NOS TRAZ CICATRIZES E O DESPREZOSE FAZ SOLIDÃO?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QUEM DESPEJA NAS VEIAS A VIDA E NA MORTE É O SILÊNCIO FATAL?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QUEM CONHECE A VERDADE DA HISTÓRIA A CRUEL TESTEMUNHA DO LANCE FINAL?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64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ONDE NASCEM AS FONTES DA VIDA E OS LOUCOS DUVIDAM DE DEUS? ONDE NEGROS DE TORNAM DIAS E OS HOMENS SE ACHAM MAIS SEUS?</vt:lpstr>
      <vt:lpstr>QUEM DESPEJA NA BOCA AS PALAVRAS, TRANSFORMANDO-SE EM PEDRA OU CRISTAL? QUEM DESENHA NA FACE A BELEZA MAS SE TORNA O CARRASCO NO GOLPE FINAL?</vt:lpstr>
      <vt:lpstr>CORAÇÃO ENTRE O BEM E O MAL QUE DISTÂNCIA HAVERÁ? CORAÇÃO UM AMIGO UM BANDIDO TALVES QUEM TE CONHECERÁ?</vt:lpstr>
      <vt:lpstr>ONDE O ÓDIO ENCONTRA RAÍZES E O AMOR SE MISTURA A PAIXÃO? ONDE  A VIDA NOS TRAZ CICATRIZES E O DESPREZOSE FAZ SOLIDÃO?</vt:lpstr>
      <vt:lpstr>QUEM DESPEJA NAS VEIAS A VIDA E NA MORTE É O SILÊNCIO FATAL? QUEM CONHECE A VERDADE DA HISTÓRIA A CRUEL TESTEMUNHA DO LANCE FINAL?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30</cp:revision>
  <dcterms:created xsi:type="dcterms:W3CDTF">2009-08-09T18:19:18Z</dcterms:created>
  <dcterms:modified xsi:type="dcterms:W3CDTF">2020-12-27T19:20:33Z</dcterms:modified>
</cp:coreProperties>
</file>