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DEA-EA1B-4C79-81BB-A3FDE301F67A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87A6E-B1A0-4173-A243-885A9AFC123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81038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DEA-EA1B-4C79-81BB-A3FDE301F67A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87A6E-B1A0-4173-A243-885A9AFC123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65309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DEA-EA1B-4C79-81BB-A3FDE301F67A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87A6E-B1A0-4173-A243-885A9AFC123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69065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DEA-EA1B-4C79-81BB-A3FDE301F67A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87A6E-B1A0-4173-A243-885A9AFC123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60122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DEA-EA1B-4C79-81BB-A3FDE301F67A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87A6E-B1A0-4173-A243-885A9AFC123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12079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DEA-EA1B-4C79-81BB-A3FDE301F67A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87A6E-B1A0-4173-A243-885A9AFC123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80053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DEA-EA1B-4C79-81BB-A3FDE301F67A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87A6E-B1A0-4173-A243-885A9AFC123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08566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DEA-EA1B-4C79-81BB-A3FDE301F67A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87A6E-B1A0-4173-A243-885A9AFC123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99833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DEA-EA1B-4C79-81BB-A3FDE301F67A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87A6E-B1A0-4173-A243-885A9AFC123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59087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DEA-EA1B-4C79-81BB-A3FDE301F67A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87A6E-B1A0-4173-A243-885A9AFC123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11037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CDEA-EA1B-4C79-81BB-A3FDE301F67A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87A6E-B1A0-4173-A243-885A9AFC123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92430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9CDEA-EA1B-4C79-81BB-A3FDE301F67A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87A6E-B1A0-4173-A243-885A9AFC123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65953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0" y="285728"/>
            <a:ext cx="91440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CRISTO </a:t>
            </a: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CRISTO JESUS </a:t>
            </a:r>
          </a:p>
          <a:p>
            <a:pPr marL="0" indent="0" algn="ctr">
              <a:buNone/>
            </a:pP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SUBLIME </a:t>
            </a: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INEFÁVEL DOM DE DEUS</a:t>
            </a:r>
          </a:p>
          <a:p>
            <a:pPr marL="0" indent="0" algn="ctr">
              <a:buNone/>
            </a:pP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CRISTO </a:t>
            </a: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OFERTA DE PERDÃO</a:t>
            </a:r>
          </a:p>
          <a:p>
            <a:pPr marL="0" indent="0" algn="ctr">
              <a:buNone/>
            </a:pPr>
            <a:r>
              <a:rPr lang="pt-BR" sz="4000" dirty="0">
                <a:solidFill>
                  <a:schemeClr val="bg1"/>
                </a:solidFill>
                <a:latin typeface="Arial Black" pitchFamily="34" charset="0"/>
              </a:rPr>
              <a:t>QUE POR MEUS PECADOS SE OFERECEU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16084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89210"/>
            <a:ext cx="9144000" cy="5882996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dirty="0" smtClean="0">
                <a:solidFill>
                  <a:schemeClr val="bg1"/>
                </a:solidFill>
                <a:latin typeface="Arial Black" pitchFamily="34" charset="0"/>
              </a:rPr>
              <a:t>INCOMPARÁVEL </a:t>
            </a:r>
            <a:r>
              <a:rPr lang="pt-BR" dirty="0">
                <a:solidFill>
                  <a:schemeClr val="bg1"/>
                </a:solidFill>
                <a:latin typeface="Arial Black" pitchFamily="34" charset="0"/>
              </a:rPr>
              <a:t>SALVADOR</a:t>
            </a:r>
            <a:br>
              <a:rPr lang="pt-BR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dirty="0">
                <a:solidFill>
                  <a:schemeClr val="bg1"/>
                </a:solidFill>
                <a:latin typeface="Arial Black" pitchFamily="34" charset="0"/>
              </a:rPr>
              <a:t>INIGUALÁVEL EXPRESSÃO DE AMOR</a:t>
            </a:r>
            <a:br>
              <a:rPr lang="pt-BR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dirty="0">
                <a:solidFill>
                  <a:schemeClr val="bg1"/>
                </a:solidFill>
                <a:latin typeface="Arial Black" pitchFamily="34" charset="0"/>
              </a:rPr>
              <a:t>ETERNAMENTE DIGNO</a:t>
            </a:r>
            <a:br>
              <a:rPr lang="pt-BR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dirty="0">
                <a:solidFill>
                  <a:schemeClr val="bg1"/>
                </a:solidFill>
                <a:latin typeface="Arial Black" pitchFamily="34" charset="0"/>
              </a:rPr>
              <a:t>ELE É DIGNO DE ADORAÇÃO </a:t>
            </a:r>
            <a:br>
              <a:rPr lang="pt-BR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dirty="0">
                <a:solidFill>
                  <a:schemeClr val="bg1"/>
                </a:solidFill>
                <a:latin typeface="Arial Black" pitchFamily="34" charset="0"/>
              </a:rPr>
              <a:t>SUA É A GLÓRIA E A HONRA</a:t>
            </a:r>
            <a:br>
              <a:rPr lang="pt-BR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dirty="0">
                <a:solidFill>
                  <a:schemeClr val="bg1"/>
                </a:solidFill>
                <a:latin typeface="Arial Black" pitchFamily="34" charset="0"/>
              </a:rPr>
              <a:t>O </a:t>
            </a:r>
            <a:r>
              <a:rPr lang="pt-BR" dirty="0" smtClean="0">
                <a:solidFill>
                  <a:schemeClr val="bg1"/>
                </a:solidFill>
                <a:latin typeface="Arial Black" pitchFamily="34" charset="0"/>
              </a:rPr>
              <a:t>LOUVOR </a:t>
            </a:r>
            <a:r>
              <a:rPr lang="pt-BR" dirty="0" smtClean="0">
                <a:solidFill>
                  <a:schemeClr val="bg1"/>
                </a:solidFill>
                <a:latin typeface="Arial Black" pitchFamily="34" charset="0"/>
              </a:rPr>
              <a:t>E O </a:t>
            </a:r>
            <a:r>
              <a:rPr lang="pt-BR" dirty="0">
                <a:solidFill>
                  <a:schemeClr val="bg1"/>
                </a:solidFill>
                <a:latin typeface="Arial Black" pitchFamily="34" charset="0"/>
              </a:rPr>
              <a:t>PODER</a:t>
            </a:r>
            <a:br>
              <a:rPr lang="pt-BR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dirty="0">
                <a:solidFill>
                  <a:schemeClr val="bg1"/>
                </a:solidFill>
                <a:latin typeface="Arial Black" pitchFamily="34" charset="0"/>
              </a:rPr>
              <a:t>ELE É O SENHOR </a:t>
            </a:r>
            <a:br>
              <a:rPr lang="pt-BR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dirty="0">
                <a:solidFill>
                  <a:schemeClr val="bg1"/>
                </a:solidFill>
                <a:latin typeface="Arial Black" pitchFamily="34" charset="0"/>
              </a:rPr>
              <a:t>O VARÃO APROVADO POR DEUS</a:t>
            </a:r>
            <a:br>
              <a:rPr lang="pt-BR" dirty="0">
                <a:solidFill>
                  <a:schemeClr val="bg1"/>
                </a:solidFill>
                <a:latin typeface="Arial Black" pitchFamily="34" charset="0"/>
              </a:rPr>
            </a:br>
            <a:endParaRPr lang="pt-BR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275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18</Words>
  <Application>Microsoft Office PowerPoint</Application>
  <PresentationFormat>Apresentação na tela (4:3)</PresentationFormat>
  <Paragraphs>5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Slide 1</vt:lpstr>
      <vt:lpstr> INCOMPARÁVEL SALVADOR INIGUALÁVEL EXPRESSÃO DE AMOR ETERNAMENTE DIGNO ELE É DIGNO DE ADORAÇÃO  SUA É A GLÓRIA E A HONRA O LOUVOR E O PODER ELE É O SENHOR  O VARÃO APROVADO POR DEUS 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CRISTO </dc:title>
  <dc:creator>José Carlos Moreno</dc:creator>
  <cp:lastModifiedBy>Projetor</cp:lastModifiedBy>
  <cp:revision>4</cp:revision>
  <dcterms:created xsi:type="dcterms:W3CDTF">2015-05-09T23:15:45Z</dcterms:created>
  <dcterms:modified xsi:type="dcterms:W3CDTF">2021-02-09T14:55:33Z</dcterms:modified>
</cp:coreProperties>
</file>