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CRISTO JESUS É FIEL AMIGO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A NOITE ENCHE DE ALEGRIA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ELE SÓ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NAS FRAQUEZAS ESTÁ COMIGO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NAS LUTAS DE CADA DIA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CRISTO NUNCA ME DEIXA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ELE É MEU SEGURO GUIA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HÁ AMIGO MAIS NOBRE E DIGNO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NÃO, NÃO HÁ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NÃO, NÃO HÁ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AO PECADOR PERDOAR ANELA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PELOS SEUS SANTOS SEMPRE VELA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EM SEU FILHO SE HÁ COMPRAZIDO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SUA GLÓRIA ME HÁ REPARTIDO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NELE NÓS TEMOS UM FIRM GUIA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NELE SÓ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NELE SÓ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57</Words>
  <Application>Microsoft Office PowerPoint</Application>
  <PresentationFormat>Apresentação na tela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CRISTO JESUS É FIEL AMIGO ELE SÓ ELE SÓ</vt:lpstr>
      <vt:lpstr>E NAS FRAQUEZAS ESTÁ COMIGO ELE SÓ ELE SÓ</vt:lpstr>
      <vt:lpstr>E NAS LUTAS DE CADA DIA CRISTO NUNCA ME DEIXA SÓ POIS ELE É MEU SEGURO GUIA ELE SÓ  ELE SÓ</vt:lpstr>
      <vt:lpstr>NÃO HÁ AMIGO MAIS NOBRE E DIGNO NÃO, NÃO HÁ NÃO, NÃO HÁ</vt:lpstr>
      <vt:lpstr>AO PECADOR PERDOAR ANELA ELE SÓ ELE SÓ</vt:lpstr>
      <vt:lpstr>E PELOS SEUS SANTOS SEMPRE VELA ELE SÓ ELE SÓ</vt:lpstr>
      <vt:lpstr>DEUS EM SEU FILHO SE HÁ COMPRAZIDO NELE SÓ NELE SÓ</vt:lpstr>
      <vt:lpstr>MAS SUA GLÓRIA ME HÁ REPARTIDO DELE SÓ DELE SÓ</vt:lpstr>
      <vt:lpstr>NELE NÓS TEMOS UM FIRM GUIA NELE SÓ NELE SÓ</vt:lpstr>
      <vt:lpstr>A NOITE ENCHE DE ALEGRIA ELE SÓ ELE SÓ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31</cp:revision>
  <dcterms:created xsi:type="dcterms:W3CDTF">2009-08-09T18:19:18Z</dcterms:created>
  <dcterms:modified xsi:type="dcterms:W3CDTF">2020-12-27T19:26:10Z</dcterms:modified>
</cp:coreProperties>
</file>