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56" r:id="rId12"/>
    <p:sldId id="266" r:id="rId13"/>
    <p:sldId id="268" r:id="rId14"/>
    <p:sldId id="269" r:id="rId15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050" autoAdjust="0"/>
    <p:restoredTop sz="94660"/>
  </p:normalViewPr>
  <p:slideViewPr>
    <p:cSldViewPr>
      <p:cViewPr varScale="1">
        <p:scale>
          <a:sx n="68" d="100"/>
          <a:sy n="68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5C95F2-49A7-4DCF-A0C3-FD43795760A3}" type="datetimeFigureOut">
              <a:rPr lang="pt-BR" smtClean="0"/>
              <a:pPr/>
              <a:t>10/03/2019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7707DF-2F23-4364-B3BF-DA9A45580BF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7707DF-2F23-4364-B3BF-DA9A45580BFF}" type="slidenum">
              <a:rPr lang="pt-BR" smtClean="0"/>
              <a:pPr/>
              <a:t>3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C1EE6A-757D-44B9-98A8-DF7E406FF99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0D82BE-70B7-4C23-9C2E-C4DB7E8DD8A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147851-D8A3-4796-A6B5-4D65F2A7211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EFEB66-8A5D-4717-B91D-E430B13208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BCBBF-AFD5-4EA2-8AC1-FF6227F28A1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8CEB6-D4DF-4DED-B3C3-900A7785C78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7A5AFA-9071-4343-8F19-A4AE4DFD5B1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50B91-9BFB-46D0-AA4A-C363C20FB39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5DC3AF-B924-4321-9764-92D605B71E1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6D7836-5D8B-46AE-852C-582D5AB3C32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564505-1609-4F37-AD1D-90432941133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EC3E632E-1EEF-4C54-84C8-B80DD672574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1493912"/>
            <a:ext cx="9144000" cy="1143000"/>
          </a:xfrm>
        </p:spPr>
        <p:txBody>
          <a:bodyPr/>
          <a:lstStyle/>
          <a:p>
            <a:pPr eaLnBrk="1" hangingPunct="1"/>
            <a:r>
              <a:rPr lang="pt-BR" sz="4000" dirty="0" smtClean="0">
                <a:solidFill>
                  <a:schemeClr val="tx1"/>
                </a:solidFill>
                <a:latin typeface="Arial Black" pitchFamily="34" charset="0"/>
              </a:rPr>
              <a:t>Desde Betânia quando nos deixaste saudade imensa inundou meu ser não tenho </a:t>
            </a:r>
            <a:r>
              <a:rPr lang="pt-BR" sz="4000" smtClean="0">
                <a:solidFill>
                  <a:schemeClr val="tx1"/>
                </a:solidFill>
                <a:latin typeface="Arial Black" pitchFamily="34" charset="0"/>
              </a:rPr>
              <a:t>mais tocado </a:t>
            </a:r>
            <a:r>
              <a:rPr lang="pt-BR" sz="4000" dirty="0" smtClean="0">
                <a:solidFill>
                  <a:schemeClr val="tx1"/>
                </a:solidFill>
                <a:latin typeface="Arial Black" pitchFamily="34" charset="0"/>
              </a:rPr>
              <a:t>a minha harpa como tocar se a Ti não posso ver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1421904"/>
            <a:ext cx="9144000" cy="1143000"/>
          </a:xfrm>
        </p:spPr>
        <p:txBody>
          <a:bodyPr/>
          <a:lstStyle/>
          <a:p>
            <a:pPr eaLnBrk="1" hangingPunct="1"/>
            <a:r>
              <a:rPr lang="pt-BR" sz="4000" dirty="0" smtClean="0">
                <a:solidFill>
                  <a:schemeClr val="tx1"/>
                </a:solidFill>
                <a:latin typeface="Arial Black" pitchFamily="34" charset="0"/>
              </a:rPr>
              <a:t>Tuas pegadas vejo tão distante e quanto tempo ainda vai passar </a:t>
            </a:r>
            <a:r>
              <a:rPr lang="pt-BR" sz="4000" dirty="0" smtClean="0">
                <a:solidFill>
                  <a:schemeClr val="tx1"/>
                </a:solidFill>
                <a:latin typeface="Arial Black" pitchFamily="34" charset="0"/>
              </a:rPr>
              <a:t>ansioso </a:t>
            </a:r>
            <a:r>
              <a:rPr lang="pt-BR" sz="4000" dirty="0" smtClean="0">
                <a:solidFill>
                  <a:schemeClr val="tx1"/>
                </a:solidFill>
                <a:latin typeface="Arial Black" pitchFamily="34" charset="0"/>
              </a:rPr>
              <a:t>clamo a Ti, e peço, oh Salvador! </a:t>
            </a:r>
            <a:br>
              <a:rPr lang="pt-BR" sz="4000" dirty="0" smtClean="0">
                <a:solidFill>
                  <a:schemeClr val="tx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tx1"/>
                </a:solidFill>
                <a:latin typeface="Arial Black" pitchFamily="34" charset="0"/>
              </a:rPr>
              <a:t>Oh não demores, </a:t>
            </a:r>
            <a:br>
              <a:rPr lang="pt-BR" sz="4000" dirty="0" smtClean="0">
                <a:solidFill>
                  <a:schemeClr val="tx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tx1"/>
                </a:solidFill>
                <a:latin typeface="Arial Black" pitchFamily="34" charset="0"/>
              </a:rPr>
              <a:t>vem Senhor me arrebatar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1421904"/>
            <a:ext cx="9144000" cy="1143000"/>
          </a:xfrm>
        </p:spPr>
        <p:txBody>
          <a:bodyPr/>
          <a:lstStyle/>
          <a:p>
            <a:pPr eaLnBrk="1" hangingPunct="1"/>
            <a:r>
              <a:rPr lang="pt-BR" sz="4000" b="1" dirty="0" smtClean="0">
                <a:solidFill>
                  <a:schemeClr val="tx1"/>
                </a:solidFill>
                <a:latin typeface="Arial Black" pitchFamily="34" charset="0"/>
              </a:rPr>
              <a:t>O dia nasce, e morre assim as noites e quantos santos já não estão aqui, tanto esperaram pela sua volta e há muito tempo estão dormindo em Ti</a:t>
            </a:r>
            <a:endParaRPr lang="pt-BR" sz="4000" dirty="0" smtClean="0">
              <a:solidFill>
                <a:schemeClr val="tx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1493912"/>
            <a:ext cx="9144000" cy="1143000"/>
          </a:xfrm>
        </p:spPr>
        <p:txBody>
          <a:bodyPr/>
          <a:lstStyle/>
          <a:p>
            <a:pPr eaLnBrk="1" hangingPunct="1"/>
            <a:r>
              <a:rPr lang="pt-BR" sz="4000" dirty="0" smtClean="0">
                <a:solidFill>
                  <a:schemeClr val="tx1"/>
                </a:solidFill>
                <a:latin typeface="Arial Black" pitchFamily="34" charset="0"/>
              </a:rPr>
              <a:t>Oh meu Senhor porque não manifestas? Espesso véu está a te ocultar quantos remidos estão a Ti esperar será que a nossa espera </a:t>
            </a:r>
            <a:br>
              <a:rPr lang="pt-BR" sz="4000" dirty="0" smtClean="0">
                <a:solidFill>
                  <a:schemeClr val="tx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tx1"/>
                </a:solidFill>
                <a:latin typeface="Arial Black" pitchFamily="34" charset="0"/>
              </a:rPr>
              <a:t>não vai mais findar?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1196752"/>
            <a:ext cx="9144000" cy="1143000"/>
          </a:xfrm>
        </p:spPr>
        <p:txBody>
          <a:bodyPr/>
          <a:lstStyle/>
          <a:p>
            <a:pPr eaLnBrk="1" hangingPunct="1"/>
            <a:r>
              <a:rPr lang="pt-BR" sz="4000" dirty="0" smtClean="0">
                <a:solidFill>
                  <a:schemeClr val="tx1"/>
                </a:solidFill>
                <a:latin typeface="Arial Black" pitchFamily="34" charset="0"/>
              </a:rPr>
              <a:t>Sei que também anseias por voltares e arrebatar os redimidos teus por isso peço não mais demorares depressa vem levar-nos para Deus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1196752"/>
            <a:ext cx="9144000" cy="1143000"/>
          </a:xfrm>
        </p:spPr>
        <p:txBody>
          <a:bodyPr/>
          <a:lstStyle/>
          <a:p>
            <a:pPr eaLnBrk="1" hangingPunct="1"/>
            <a:r>
              <a:rPr lang="pt-BR" sz="4000" dirty="0" smtClean="0">
                <a:solidFill>
                  <a:schemeClr val="tx1"/>
                </a:solidFill>
                <a:latin typeface="Arial Black" pitchFamily="34" charset="0"/>
              </a:rPr>
              <a:t>Oh vem Senhor a Tua igreja clama não ouves Tu a noiva te chamar? Olhando o céu saudosa diz a suspirar amado meigo não demores a voltar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Grp="1" noChangeArrowheads="1"/>
          </p:cNvSpPr>
          <p:nvPr>
            <p:ph type="title"/>
          </p:nvPr>
        </p:nvSpPr>
        <p:spPr>
          <a:xfrm>
            <a:off x="0" y="1565920"/>
            <a:ext cx="9144000" cy="1143000"/>
          </a:xfrm>
        </p:spPr>
        <p:txBody>
          <a:bodyPr/>
          <a:lstStyle/>
          <a:p>
            <a:pPr eaLnBrk="1" hangingPunct="1"/>
            <a:r>
              <a:rPr lang="pt-BR" sz="4000" dirty="0" smtClean="0">
                <a:solidFill>
                  <a:schemeClr val="tx1"/>
                </a:solidFill>
                <a:latin typeface="Arial Black" pitchFamily="34" charset="0"/>
              </a:rPr>
              <a:t>Na solidão da noite tão profunda fico em silêncio e calmo a meditar nessa distância pois de mim tão longe estás e há quanto tempo prometeste regressar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260648"/>
            <a:ext cx="9144000" cy="3384376"/>
          </a:xfrm>
        </p:spPr>
        <p:txBody>
          <a:bodyPr/>
          <a:lstStyle/>
          <a:p>
            <a:pPr eaLnBrk="1" hangingPunct="1"/>
            <a:r>
              <a:rPr lang="pt-BR" sz="4000" smtClean="0">
                <a:solidFill>
                  <a:schemeClr val="tx1"/>
                </a:solidFill>
                <a:latin typeface="Arial Black" pitchFamily="34" charset="0"/>
              </a:rPr>
              <a:t>Sem lar </a:t>
            </a:r>
            <a:r>
              <a:rPr lang="pt-BR" sz="4000" dirty="0" smtClean="0">
                <a:solidFill>
                  <a:schemeClr val="tx1"/>
                </a:solidFill>
                <a:latin typeface="Arial Black" pitchFamily="34" charset="0"/>
              </a:rPr>
              <a:t>recordo Tua manjedoura olhando a cruz não posso me alegrar e Tu me lembras o meu lar futuro mas é a Ti quem mais quero encontrar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637928"/>
            <a:ext cx="9144000" cy="1143000"/>
          </a:xfrm>
        </p:spPr>
        <p:txBody>
          <a:bodyPr/>
          <a:lstStyle/>
          <a:p>
            <a:pPr eaLnBrk="1" hangingPunct="1"/>
            <a:r>
              <a:rPr lang="pt-BR" sz="4000" b="1" dirty="0" smtClean="0">
                <a:solidFill>
                  <a:schemeClr val="tx1"/>
                </a:solidFill>
                <a:latin typeface="Arial Black" pitchFamily="34" charset="0"/>
              </a:rPr>
              <a:t>Sem Ti não tem sabor minha alegria doçura, encanto, aos hinos vem faltar vazios são os meus dias, pois aqui não está Senhor te peço </a:t>
            </a:r>
            <a:br>
              <a:rPr lang="pt-BR" sz="4000" b="1" dirty="0" smtClean="0">
                <a:solidFill>
                  <a:schemeClr val="tx1"/>
                </a:solidFill>
                <a:latin typeface="Arial Black" pitchFamily="34" charset="0"/>
              </a:rPr>
            </a:br>
            <a:r>
              <a:rPr lang="pt-BR" sz="4000" b="1" dirty="0" smtClean="0">
                <a:solidFill>
                  <a:schemeClr val="tx1"/>
                </a:solidFill>
                <a:latin typeface="Arial Black" pitchFamily="34" charset="0"/>
              </a:rPr>
              <a:t>não demores a voltar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1500188"/>
            <a:ext cx="9144000" cy="1143000"/>
          </a:xfrm>
        </p:spPr>
        <p:txBody>
          <a:bodyPr/>
          <a:lstStyle/>
          <a:p>
            <a:pPr eaLnBrk="1" hangingPunct="1"/>
            <a:r>
              <a:rPr lang="pt-BR" sz="4000" dirty="0" smtClean="0">
                <a:solidFill>
                  <a:schemeClr val="tx1"/>
                </a:solidFill>
                <a:latin typeface="Arial Black" pitchFamily="34" charset="0"/>
              </a:rPr>
              <a:t>Embora aqui Tua presença eu goze de Ti saudade estou sempre a sentir mesmo gozando o Teu amor imenso anseio pelo dia em que há de vir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1196752"/>
            <a:ext cx="9144000" cy="1143000"/>
          </a:xfrm>
        </p:spPr>
        <p:txBody>
          <a:bodyPr/>
          <a:lstStyle/>
          <a:p>
            <a:pPr eaLnBrk="1" hangingPunct="1"/>
            <a:r>
              <a:rPr lang="pt-BR" sz="4000" dirty="0" smtClean="0">
                <a:solidFill>
                  <a:schemeClr val="tx1"/>
                </a:solidFill>
                <a:latin typeface="Arial Black" pitchFamily="34" charset="0"/>
              </a:rPr>
              <a:t>Mesmo na paz me sinto tão sozinho por Ti suspiro em meio do prazer jamais </a:t>
            </a:r>
            <a:r>
              <a:rPr lang="pt-BR" sz="4000" dirty="0" err="1" smtClean="0">
                <a:solidFill>
                  <a:schemeClr val="tx1"/>
                </a:solidFill>
                <a:latin typeface="Arial Black" pitchFamily="34" charset="0"/>
              </a:rPr>
              <a:t>minh’alma</a:t>
            </a:r>
            <a:r>
              <a:rPr lang="pt-BR" sz="4000" dirty="0" smtClean="0">
                <a:solidFill>
                  <a:schemeClr val="tx1"/>
                </a:solidFill>
                <a:latin typeface="Arial Black" pitchFamily="34" charset="0"/>
              </a:rPr>
              <a:t> tem satisfação total pois o Teu rosto amado não consigo ver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1421904"/>
            <a:ext cx="9144000" cy="1143000"/>
          </a:xfrm>
        </p:spPr>
        <p:txBody>
          <a:bodyPr/>
          <a:lstStyle/>
          <a:p>
            <a:pPr eaLnBrk="1" hangingPunct="1"/>
            <a:r>
              <a:rPr lang="pt-BR" sz="4000" dirty="0" smtClean="0">
                <a:solidFill>
                  <a:schemeClr val="tx1"/>
                </a:solidFill>
                <a:latin typeface="Arial Black" pitchFamily="34" charset="0"/>
              </a:rPr>
              <a:t>Com sua terra sonha o peregrino com sua pátria o exilado além distante o noivo pensa em sua amada </a:t>
            </a:r>
            <a:br>
              <a:rPr lang="pt-BR" sz="4000" dirty="0" smtClean="0">
                <a:solidFill>
                  <a:schemeClr val="tx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tx1"/>
                </a:solidFill>
                <a:latin typeface="Arial Black" pitchFamily="34" charset="0"/>
              </a:rPr>
              <a:t>de amados pais </a:t>
            </a:r>
            <a:br>
              <a:rPr lang="pt-BR" sz="4000" dirty="0" smtClean="0">
                <a:solidFill>
                  <a:schemeClr val="tx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tx1"/>
                </a:solidFill>
                <a:latin typeface="Arial Black" pitchFamily="34" charset="0"/>
              </a:rPr>
              <a:t>saudade os filhos 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1196752"/>
            <a:ext cx="9144000" cy="1143000"/>
          </a:xfrm>
        </p:spPr>
        <p:txBody>
          <a:bodyPr/>
          <a:lstStyle/>
          <a:p>
            <a:pPr eaLnBrk="1" hangingPunct="1"/>
            <a:r>
              <a:rPr lang="pt-BR" sz="4000" dirty="0" smtClean="0">
                <a:solidFill>
                  <a:schemeClr val="tx1"/>
                </a:solidFill>
                <a:latin typeface="Arial Black" pitchFamily="34" charset="0"/>
              </a:rPr>
              <a:t>Assim também anelo ver Teu rosto, OH! Meu querido e amado salvador, ah se eu pudesse agora Tua face ver </a:t>
            </a:r>
            <a:r>
              <a:rPr lang="pt-BR" sz="4000" dirty="0" err="1" smtClean="0">
                <a:solidFill>
                  <a:schemeClr val="tx1"/>
                </a:solidFill>
                <a:latin typeface="Arial Black" pitchFamily="34" charset="0"/>
              </a:rPr>
              <a:t>té</a:t>
            </a:r>
            <a:r>
              <a:rPr lang="pt-BR" sz="4000" dirty="0" smtClean="0">
                <a:solidFill>
                  <a:schemeClr val="tx1"/>
                </a:solidFill>
                <a:latin typeface="Arial Black" pitchFamily="34" charset="0"/>
              </a:rPr>
              <a:t> quando esperarei por Ti oh meu Senhor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1421904"/>
            <a:ext cx="9144000" cy="1143000"/>
          </a:xfrm>
        </p:spPr>
        <p:txBody>
          <a:bodyPr/>
          <a:lstStyle/>
          <a:p>
            <a:pPr eaLnBrk="1" hangingPunct="1"/>
            <a:r>
              <a:rPr lang="pt-BR" sz="4000" dirty="0" smtClean="0">
                <a:solidFill>
                  <a:schemeClr val="tx1"/>
                </a:solidFill>
                <a:latin typeface="Arial Black" pitchFamily="34" charset="0"/>
              </a:rPr>
              <a:t>Tu lembras que buscar-me prometeste e junto a Ti em breve me levar? Mas tantos dias e anos já passaram cansado estou e peço a te lembrar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padrão">
  <a:themeElements>
    <a:clrScheme name="Design padrão 9">
      <a:dk1>
        <a:srgbClr val="336699"/>
      </a:dk1>
      <a:lt1>
        <a:srgbClr val="FFFFFF"/>
      </a:lt1>
      <a:dk2>
        <a:srgbClr val="000000"/>
      </a:dk2>
      <a:lt2>
        <a:srgbClr val="E3EBF1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</TotalTime>
  <Words>367</Words>
  <Application>Microsoft Office PowerPoint</Application>
  <PresentationFormat>Apresentação na tela (4:3)</PresentationFormat>
  <Paragraphs>15</Paragraphs>
  <Slides>14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5" baseType="lpstr">
      <vt:lpstr>Design padrão</vt:lpstr>
      <vt:lpstr>Desde Betânia quando nos deixaste saudade imensa inundou meu ser não tenho mais tocado a minha harpa como tocar se a Ti não posso ver</vt:lpstr>
      <vt:lpstr>Na solidão da noite tão profunda fico em silêncio e calmo a meditar nessa distância pois de mim tão longe estás e há quanto tempo prometeste regressar</vt:lpstr>
      <vt:lpstr>Sem lar recordo Tua manjedoura olhando a cruz não posso me alegrar e Tu me lembras o meu lar futuro mas é a Ti quem mais quero encontrar</vt:lpstr>
      <vt:lpstr>Sem Ti não tem sabor minha alegria doçura, encanto, aos hinos vem faltar vazios são os meus dias, pois aqui não está Senhor te peço  não demores a voltar</vt:lpstr>
      <vt:lpstr>Embora aqui Tua presença eu goze de Ti saudade estou sempre a sentir mesmo gozando o Teu amor imenso anseio pelo dia em que há de vir</vt:lpstr>
      <vt:lpstr>Mesmo na paz me sinto tão sozinho por Ti suspiro em meio do prazer jamais minh’alma tem satisfação total pois o Teu rosto amado não consigo ver</vt:lpstr>
      <vt:lpstr>Com sua terra sonha o peregrino com sua pátria o exilado além distante o noivo pensa em sua amada  de amados pais  saudade os filhos tem</vt:lpstr>
      <vt:lpstr>Assim também anelo ver Teu rosto, OH! Meu querido e amado salvador, ah se eu pudesse agora Tua face ver té quando esperarei por Ti oh meu Senhor</vt:lpstr>
      <vt:lpstr>Tu lembras que buscar-me prometeste e junto a Ti em breve me levar? Mas tantos dias e anos já passaram cansado estou e peço a te lembrar</vt:lpstr>
      <vt:lpstr>Tuas pegadas vejo tão distante e quanto tempo ainda vai passar ansioso clamo a Ti, e peço, oh Salvador!  Oh não demores,  vem Senhor me arrebatar</vt:lpstr>
      <vt:lpstr>O dia nasce, e morre assim as noites e quantos santos já não estão aqui, tanto esperaram pela sua volta e há muito tempo estão dormindo em Ti</vt:lpstr>
      <vt:lpstr>Oh meu Senhor porque não manifestas? Espesso véu está a te ocultar quantos remidos estão a Ti esperar será que a nossa espera  não vai mais findar?</vt:lpstr>
      <vt:lpstr>Sei que também anseias por voltares e arrebatar os redimidos teus por isso peço não mais demorares depressa vem levar-nos para Deus</vt:lpstr>
      <vt:lpstr>Oh vem Senhor a Tua igreja clama não ouves Tu a noiva te chamar? Olhando o céu saudosa diz a suspirar amado meigo não demores a voltar</vt:lpstr>
    </vt:vector>
  </TitlesOfParts>
  <Company>Nikola Tesla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 sejas meu universo  Não quero dar-te só  um pouco do meu tempo  Não quero dar-te  um dia apenas da semana</dc:title>
  <dc:creator>Luiz Fontes</dc:creator>
  <cp:lastModifiedBy>Projetor</cp:lastModifiedBy>
  <cp:revision>24</cp:revision>
  <dcterms:created xsi:type="dcterms:W3CDTF">2009-06-26T20:24:43Z</dcterms:created>
  <dcterms:modified xsi:type="dcterms:W3CDTF">2019-03-10T11:59:27Z</dcterms:modified>
</cp:coreProperties>
</file>