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05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PRECISO APRENDER UM POUCO AQUI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PRECISO APRENDER UM POUCO ALI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PRECISO APRENDER MAIS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PORQUE ELE É QUEM CUIDA DE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UMA PORTA SE FECHA AQUI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</a:t>
            </a:r>
            <a:r>
              <a:rPr lang="en-US" sz="4000" dirty="0" smtClean="0">
                <a:latin typeface="Arial Black" pitchFamily="34" charset="0"/>
              </a:rPr>
              <a:t>UTRAS PORTAS SE ABREM ALI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PRECISO APRENDER MAIS DE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PORQUE ELE É QUEM CUIDA DE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CUIDA DE MIM NA SOMBRA DAS SUAS ASAS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CUIDA DE MIM EU AMO A SUA CASA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NÃO ANDO SOZINHO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ESTOU SOZINHO POIS SEI QUE DEUS CUIDA DE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NA VIDA NÃO TENHO DIREÇÃO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PRECISO TOMAR DECISÃO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SEI QUE EXISTE ALGUÉM QUE ME AMA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QUER ME DAR A MÃO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27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EU PRECISO APRENDER UM POUCO AQUI EU PRECISO APRENDER UM POUCO ALI EU PRECISO APRENDER MAIS DE DEUS PORQUE ELE É QUEM CUIDA DE MIM</vt:lpstr>
      <vt:lpstr>SE UMA PORTA SE FECHA AQUI OUTRAS PORTAS SE ABREM ALI EU PRECISO APRENDER MAIS DE DEUS PORQUE ELE É QUEM CUIDA DE MIM</vt:lpstr>
      <vt:lpstr>DEUS CUIDA DE MIM NA SOMBRA DAS SUAS ASAS DEUS CUIDA DE MIM EU AMO A SUA CASA E NÃO ANDO SOZINHO NÃO ESTOU SOZINHO POIS SEI QUE DEUS CUIDA DE MIM</vt:lpstr>
      <vt:lpstr>SE NA VIDA NÃO TENHO DIREÇÃO E PRECISO TOMAR DECISÃO EU SEI QUE EXISTE ALGUÉM QUE ME AMA ELE QUER ME DAR A MÃO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32</cp:revision>
  <dcterms:created xsi:type="dcterms:W3CDTF">2009-08-09T18:19:18Z</dcterms:created>
  <dcterms:modified xsi:type="dcterms:W3CDTF">2020-12-27T19:38:21Z</dcterms:modified>
</cp:coreProperties>
</file>