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 ESTÁ AQUI, ALELUIA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TÃO CERTO COMO O AR QUE EU RESPIRO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TÃO CERTO COMO O AMANHÃ QUE SE LEVANTA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TÃO CERTO C OMO EU TE FALO E PODES ME OUVIR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5</Words>
  <Application>Microsoft Office PowerPoint</Application>
  <PresentationFormat>Apresentação na tela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DEUS ESTÁ AQUI, ALELUIA TÃO CERTO COMO O AR QUE EU RESPIRO TÃO CERTO COMO O AMANHÃ QUE SE LEVANTA TÃO CERTO C OMO EU TE FALO E PODES ME OUVIR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33</cp:revision>
  <dcterms:created xsi:type="dcterms:W3CDTF">2009-08-09T18:19:18Z</dcterms:created>
  <dcterms:modified xsi:type="dcterms:W3CDTF">2020-12-27T19:40:50Z</dcterms:modified>
</cp:coreProperties>
</file>