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2711F3-EAB5-44F7-A727-1E13B4C4A5A2}" type="datetimeFigureOut">
              <a:rPr lang="pt-BR" smtClean="0"/>
              <a:pPr/>
              <a:t>09/02/2021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01C8D-983E-4D9E-9126-F23466C4FC6E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2711F3-EAB5-44F7-A727-1E13B4C4A5A2}" type="datetimeFigureOut">
              <a:rPr lang="pt-BR" smtClean="0"/>
              <a:pPr/>
              <a:t>09/02/2021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01C8D-983E-4D9E-9126-F23466C4FC6E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2711F3-EAB5-44F7-A727-1E13B4C4A5A2}" type="datetimeFigureOut">
              <a:rPr lang="pt-BR" smtClean="0"/>
              <a:pPr/>
              <a:t>09/02/2021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01C8D-983E-4D9E-9126-F23466C4FC6E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2711F3-EAB5-44F7-A727-1E13B4C4A5A2}" type="datetimeFigureOut">
              <a:rPr lang="pt-BR" smtClean="0"/>
              <a:pPr/>
              <a:t>09/02/2021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01C8D-983E-4D9E-9126-F23466C4FC6E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2711F3-EAB5-44F7-A727-1E13B4C4A5A2}" type="datetimeFigureOut">
              <a:rPr lang="pt-BR" smtClean="0"/>
              <a:pPr/>
              <a:t>09/02/2021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01C8D-983E-4D9E-9126-F23466C4FC6E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2711F3-EAB5-44F7-A727-1E13B4C4A5A2}" type="datetimeFigureOut">
              <a:rPr lang="pt-BR" smtClean="0"/>
              <a:pPr/>
              <a:t>09/02/2021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01C8D-983E-4D9E-9126-F23466C4FC6E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2711F3-EAB5-44F7-A727-1E13B4C4A5A2}" type="datetimeFigureOut">
              <a:rPr lang="pt-BR" smtClean="0"/>
              <a:pPr/>
              <a:t>09/02/2021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01C8D-983E-4D9E-9126-F23466C4FC6E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2711F3-EAB5-44F7-A727-1E13B4C4A5A2}" type="datetimeFigureOut">
              <a:rPr lang="pt-BR" smtClean="0"/>
              <a:pPr/>
              <a:t>09/02/2021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01C8D-983E-4D9E-9126-F23466C4FC6E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2711F3-EAB5-44F7-A727-1E13B4C4A5A2}" type="datetimeFigureOut">
              <a:rPr lang="pt-BR" smtClean="0"/>
              <a:pPr/>
              <a:t>09/02/2021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01C8D-983E-4D9E-9126-F23466C4FC6E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2711F3-EAB5-44F7-A727-1E13B4C4A5A2}" type="datetimeFigureOut">
              <a:rPr lang="pt-BR" smtClean="0"/>
              <a:pPr/>
              <a:t>09/02/2021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01C8D-983E-4D9E-9126-F23466C4FC6E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2711F3-EAB5-44F7-A727-1E13B4C4A5A2}" type="datetimeFigureOut">
              <a:rPr lang="pt-BR" smtClean="0"/>
              <a:pPr/>
              <a:t>09/02/2021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01C8D-983E-4D9E-9126-F23466C4FC6E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2711F3-EAB5-44F7-A727-1E13B4C4A5A2}" type="datetimeFigureOut">
              <a:rPr lang="pt-BR" smtClean="0"/>
              <a:pPr/>
              <a:t>09/02/2021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801C8D-983E-4D9E-9126-F23466C4FC6E}" type="slidenum">
              <a:rPr lang="pt-BR" smtClean="0"/>
              <a:pPr/>
              <a:t>‹nº›</a:t>
            </a:fld>
            <a:endParaRPr lang="pt-BR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0" y="285728"/>
            <a:ext cx="9144000" cy="3929090"/>
          </a:xfrm>
        </p:spPr>
        <p:txBody>
          <a:bodyPr>
            <a:normAutofit fontScale="90000"/>
          </a:bodyPr>
          <a:lstStyle/>
          <a:p>
            <a:r>
              <a:rPr lang="pt-BR" dirty="0" smtClean="0">
                <a:latin typeface="Arial Black" pitchFamily="34" charset="0"/>
              </a:rPr>
              <a:t/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/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DEUS QUE DO CÉU DESCEU</a:t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E NO NOSSO MEIO</a:t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VEIO HABITAR</a:t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DEUS QUE NÃO SE EXALTOU</a:t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MAS SE HUMILHOU</a:t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PARA ME SALVAR</a:t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/>
            </a:r>
            <a:br>
              <a:rPr lang="pt-BR" dirty="0" smtClean="0">
                <a:latin typeface="Arial Black" pitchFamily="34" charset="0"/>
              </a:rPr>
            </a:br>
            <a:endParaRPr lang="pt-BR" dirty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0" y="214290"/>
            <a:ext cx="9144000" cy="5214974"/>
          </a:xfrm>
        </p:spPr>
        <p:txBody>
          <a:bodyPr>
            <a:normAutofit/>
          </a:bodyPr>
          <a:lstStyle/>
          <a:p>
            <a:r>
              <a:rPr lang="pt-BR" sz="4000" dirty="0" smtClean="0">
                <a:latin typeface="Arial Black" pitchFamily="34" charset="0"/>
              </a:rPr>
              <a:t>LEVOU </a:t>
            </a:r>
            <a:r>
              <a:rPr lang="pt-BR" sz="4000" dirty="0" smtClean="0">
                <a:latin typeface="Arial Black" pitchFamily="34" charset="0"/>
              </a:rPr>
              <a:t>SOBRE SI</a:t>
            </a:r>
            <a:br>
              <a:rPr lang="pt-BR" sz="4000" dirty="0" smtClean="0">
                <a:latin typeface="Arial Black" pitchFamily="34" charset="0"/>
              </a:rPr>
            </a:br>
            <a:r>
              <a:rPr lang="pt-BR" sz="4000" dirty="0" smtClean="0">
                <a:latin typeface="Arial Black" pitchFamily="34" charset="0"/>
              </a:rPr>
              <a:t>OS MEUS PECADOS</a:t>
            </a:r>
            <a:br>
              <a:rPr lang="pt-BR" sz="4000" dirty="0" smtClean="0">
                <a:latin typeface="Arial Black" pitchFamily="34" charset="0"/>
              </a:rPr>
            </a:br>
            <a:r>
              <a:rPr lang="pt-BR" sz="4000" dirty="0" smtClean="0">
                <a:latin typeface="Arial Black" pitchFamily="34" charset="0"/>
              </a:rPr>
              <a:t>E </a:t>
            </a:r>
            <a:r>
              <a:rPr lang="pt-BR" sz="4000" dirty="0" smtClean="0">
                <a:latin typeface="Arial Black" pitchFamily="34" charset="0"/>
              </a:rPr>
              <a:t>FEZ-SE </a:t>
            </a:r>
            <a:r>
              <a:rPr lang="pt-BR" sz="4000" dirty="0" smtClean="0">
                <a:latin typeface="Arial Black" pitchFamily="34" charset="0"/>
              </a:rPr>
              <a:t>POBRE</a:t>
            </a:r>
            <a:br>
              <a:rPr lang="pt-BR" sz="4000" dirty="0" smtClean="0">
                <a:latin typeface="Arial Black" pitchFamily="34" charset="0"/>
              </a:rPr>
            </a:br>
            <a:r>
              <a:rPr lang="pt-BR" sz="4000" dirty="0" smtClean="0">
                <a:latin typeface="Arial Black" pitchFamily="34" charset="0"/>
              </a:rPr>
              <a:t>PRA ME ENRIQUECER</a:t>
            </a:r>
            <a:br>
              <a:rPr lang="pt-BR" sz="4000" dirty="0" smtClean="0">
                <a:latin typeface="Arial Black" pitchFamily="34" charset="0"/>
              </a:rPr>
            </a:br>
            <a:r>
              <a:rPr lang="pt-BR" sz="4000" dirty="0" smtClean="0">
                <a:latin typeface="Arial Black" pitchFamily="34" charset="0"/>
              </a:rPr>
              <a:t>POR SUAS FERIDAS</a:t>
            </a:r>
            <a:br>
              <a:rPr lang="pt-BR" sz="4000" dirty="0" smtClean="0">
                <a:latin typeface="Arial Black" pitchFamily="34" charset="0"/>
              </a:rPr>
            </a:br>
            <a:r>
              <a:rPr lang="pt-BR" sz="4000" dirty="0" smtClean="0">
                <a:latin typeface="Arial Black" pitchFamily="34" charset="0"/>
              </a:rPr>
              <a:t>EU FUI SARADO</a:t>
            </a:r>
            <a:br>
              <a:rPr lang="pt-BR" sz="4000" dirty="0" smtClean="0">
                <a:latin typeface="Arial Black" pitchFamily="34" charset="0"/>
              </a:rPr>
            </a:br>
            <a:r>
              <a:rPr lang="pt-BR" sz="4000" dirty="0" smtClean="0">
                <a:latin typeface="Arial Black" pitchFamily="34" charset="0"/>
              </a:rPr>
              <a:t>FUI TRANSFORMADO</a:t>
            </a:r>
            <a:br>
              <a:rPr lang="pt-BR" sz="4000" dirty="0" smtClean="0">
                <a:latin typeface="Arial Black" pitchFamily="34" charset="0"/>
              </a:rPr>
            </a:br>
            <a:r>
              <a:rPr lang="pt-BR" sz="4000" dirty="0" smtClean="0">
                <a:latin typeface="Arial Black" pitchFamily="34" charset="0"/>
              </a:rPr>
              <a:t>PELO SEU PODER</a:t>
            </a:r>
            <a:endParaRPr lang="pt-BR" sz="4000" dirty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0" y="142852"/>
            <a:ext cx="9144000" cy="4214842"/>
          </a:xfrm>
        </p:spPr>
        <p:txBody>
          <a:bodyPr>
            <a:normAutofit/>
          </a:bodyPr>
          <a:lstStyle/>
          <a:p>
            <a:r>
              <a:rPr lang="pt-BR" sz="4000" dirty="0" smtClean="0">
                <a:latin typeface="Arial Black" pitchFamily="34" charset="0"/>
              </a:rPr>
              <a:t>TU </a:t>
            </a:r>
            <a:r>
              <a:rPr lang="pt-BR" sz="4000" dirty="0" smtClean="0">
                <a:latin typeface="Arial Black" pitchFamily="34" charset="0"/>
              </a:rPr>
              <a:t>ÉS O </a:t>
            </a:r>
            <a:r>
              <a:rPr lang="pt-BR" sz="4000" dirty="0" smtClean="0">
                <a:latin typeface="Arial Black" pitchFamily="34" charset="0"/>
              </a:rPr>
              <a:t>REI </a:t>
            </a:r>
            <a:r>
              <a:rPr lang="pt-BR" sz="4000" dirty="0" smtClean="0">
                <a:latin typeface="Arial Black" pitchFamily="34" charset="0"/>
              </a:rPr>
              <a:t>DO UNIVERSO</a:t>
            </a:r>
            <a:br>
              <a:rPr lang="pt-BR" sz="4000" dirty="0" smtClean="0">
                <a:latin typeface="Arial Black" pitchFamily="34" charset="0"/>
              </a:rPr>
            </a:br>
            <a:r>
              <a:rPr lang="pt-BR" sz="4000" dirty="0" smtClean="0">
                <a:latin typeface="Arial Black" pitchFamily="34" charset="0"/>
              </a:rPr>
              <a:t>QUE SE ESVAZIOU</a:t>
            </a:r>
            <a:br>
              <a:rPr lang="pt-BR" sz="4000" dirty="0" smtClean="0">
                <a:latin typeface="Arial Black" pitchFamily="34" charset="0"/>
              </a:rPr>
            </a:br>
            <a:r>
              <a:rPr lang="pt-BR" sz="4000" dirty="0" smtClean="0">
                <a:latin typeface="Arial Black" pitchFamily="34" charset="0"/>
              </a:rPr>
              <a:t>E ACHOU-SE COMO SERVO</a:t>
            </a:r>
            <a:br>
              <a:rPr lang="pt-BR" sz="4000" dirty="0" smtClean="0">
                <a:latin typeface="Arial Black" pitchFamily="34" charset="0"/>
              </a:rPr>
            </a:br>
            <a:r>
              <a:rPr lang="pt-BR" sz="4000" dirty="0" smtClean="0">
                <a:latin typeface="Arial Black" pitchFamily="34" charset="0"/>
              </a:rPr>
              <a:t>E HOJE </a:t>
            </a:r>
            <a:r>
              <a:rPr lang="pt-BR" sz="4000" dirty="0" smtClean="0">
                <a:latin typeface="Arial Black" pitchFamily="34" charset="0"/>
              </a:rPr>
              <a:t>ESTÁ ENTRONIZADO</a:t>
            </a:r>
            <a:r>
              <a:rPr lang="pt-BR" sz="4000" dirty="0" smtClean="0">
                <a:latin typeface="Arial Black" pitchFamily="34" charset="0"/>
              </a:rPr>
              <a:t/>
            </a:r>
            <a:br>
              <a:rPr lang="pt-BR" sz="4000" dirty="0" smtClean="0">
                <a:latin typeface="Arial Black" pitchFamily="34" charset="0"/>
              </a:rPr>
            </a:br>
            <a:r>
              <a:rPr lang="pt-BR" sz="4000" dirty="0" smtClean="0">
                <a:latin typeface="Arial Black" pitchFamily="34" charset="0"/>
              </a:rPr>
              <a:t>E RECEBESTE</a:t>
            </a:r>
            <a:br>
              <a:rPr lang="pt-BR" sz="4000" dirty="0" smtClean="0">
                <a:latin typeface="Arial Black" pitchFamily="34" charset="0"/>
              </a:rPr>
            </a:br>
            <a:r>
              <a:rPr lang="pt-BR" sz="4000" dirty="0" smtClean="0">
                <a:latin typeface="Arial Black" pitchFamily="34" charset="0"/>
              </a:rPr>
              <a:t>O NOME DE </a:t>
            </a:r>
            <a:r>
              <a:rPr lang="pt-BR" sz="4000" dirty="0" smtClean="0">
                <a:latin typeface="Arial Black" pitchFamily="34" charset="0"/>
              </a:rPr>
              <a:t>GLÓRIA</a:t>
            </a:r>
            <a:endParaRPr lang="pt-BR" sz="4000" dirty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0" y="285728"/>
            <a:ext cx="9144000" cy="4643470"/>
          </a:xfrm>
        </p:spPr>
        <p:txBody>
          <a:bodyPr>
            <a:normAutofit fontScale="90000"/>
          </a:bodyPr>
          <a:lstStyle/>
          <a:p>
            <a:r>
              <a:rPr lang="pt-BR" dirty="0" smtClean="0">
                <a:latin typeface="Arial Black" pitchFamily="34" charset="0"/>
              </a:rPr>
              <a:t>TU </a:t>
            </a:r>
            <a:r>
              <a:rPr lang="pt-BR" dirty="0" smtClean="0">
                <a:latin typeface="Arial Black" pitchFamily="34" charset="0"/>
              </a:rPr>
              <a:t>ÉS O CRISTO</a:t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O FILHO DE DEUS </a:t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O LEÃO DE JUDÁ</a:t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A </a:t>
            </a:r>
            <a:r>
              <a:rPr lang="pt-BR" dirty="0" smtClean="0">
                <a:latin typeface="Arial Black" pitchFamily="34" charset="0"/>
              </a:rPr>
              <a:t>RAIZ </a:t>
            </a:r>
            <a:r>
              <a:rPr lang="pt-BR" dirty="0" smtClean="0">
                <a:latin typeface="Arial Black" pitchFamily="34" charset="0"/>
              </a:rPr>
              <a:t>DE DAVI</a:t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QUE ASSENTADO ESTÁ</a:t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NA </a:t>
            </a:r>
            <a:r>
              <a:rPr lang="pt-BR" dirty="0" smtClean="0">
                <a:latin typeface="Arial Black" pitchFamily="34" charset="0"/>
              </a:rPr>
              <a:t>GLÓRIA </a:t>
            </a:r>
            <a:r>
              <a:rPr lang="pt-BR" dirty="0" smtClean="0">
                <a:latin typeface="Arial Black" pitchFamily="34" charset="0"/>
              </a:rPr>
              <a:t>DO PAI</a:t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NA GLÓRIA DO </a:t>
            </a:r>
            <a:r>
              <a:rPr lang="pt-BR" dirty="0" smtClean="0">
                <a:latin typeface="Arial Black" pitchFamily="34" charset="0"/>
              </a:rPr>
              <a:t>PAI</a:t>
            </a:r>
            <a:endParaRPr lang="pt-BR" dirty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146</TotalTime>
  <Words>13</Words>
  <Application>Microsoft Office PowerPoint</Application>
  <PresentationFormat>Apresentação na tela (4:3)</PresentationFormat>
  <Paragraphs>4</Paragraphs>
  <Slides>4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4</vt:i4>
      </vt:variant>
    </vt:vector>
  </HeadingPairs>
  <TitlesOfParts>
    <vt:vector size="5" baseType="lpstr">
      <vt:lpstr>Tema do Office</vt:lpstr>
      <vt:lpstr>  DEUS QUE DO CÉU DESCEU E NO NOSSO MEIO VEIO HABITAR DEUS QUE NÃO SE EXALTOU MAS SE HUMILHOU PARA ME SALVAR  </vt:lpstr>
      <vt:lpstr>LEVOU SOBRE SI OS MEUS PECADOS E FEZ-SE POBRE PRA ME ENRIQUECER POR SUAS FERIDAS EU FUI SARADO FUI TRANSFORMADO PELO SEU PODER</vt:lpstr>
      <vt:lpstr>TU ÉS O REI DO UNIVERSO QUE SE ESVAZIOU E ACHOU-SE COMO SERVO E HOJE ESTÁ ENTRONIZADO E RECEBESTE O NOME DE GLÓRIA</vt:lpstr>
      <vt:lpstr>TU ÉS O CRISTO O FILHO DE DEUS  O LEÃO DE JUDÁ A RAIZ DE DAVI QUE ASSENTADO ESTÁ NA GLÓRIA DO PAI NA GLÓRIA DO PAI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SUBLIME AMOR, O AMOR DE DEUS QUE A LIRA NÃO TRADUZIRÁ ALÉM DO CÉU, DO INFINITO MAIOR QUE O MAR ELE É TAMBÉM</dc:title>
  <dc:creator>Vídeos</dc:creator>
  <cp:lastModifiedBy>Projetor</cp:lastModifiedBy>
  <cp:revision>11</cp:revision>
  <dcterms:created xsi:type="dcterms:W3CDTF">2010-12-02T22:00:47Z</dcterms:created>
  <dcterms:modified xsi:type="dcterms:W3CDTF">2021-02-09T15:00:48Z</dcterms:modified>
</cp:coreProperties>
</file>