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624" autoAdjust="0"/>
  </p:normalViewPr>
  <p:slideViewPr>
    <p:cSldViewPr>
      <p:cViewPr>
        <p:scale>
          <a:sx n="70" d="100"/>
          <a:sy n="70" d="100"/>
        </p:scale>
        <p:origin x="-138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0AAF3-3478-48FB-BC86-B4EC614865CA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012F5C-7442-4CF1-8FD4-64ED9AD5BCB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AC27EE-FA93-40BB-AC3F-86096E642A1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35C953-4432-4A39-ABF0-0CC980EBA9A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C825CC-1B51-43CA-9FD9-772193D67E3E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23BA7-3F3B-4C51-AF08-627D80EFF71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F0E83-62F1-496C-911E-5412CAD764E1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4A382-A5B2-4788-8796-812F921160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4AFE87-AE5E-4027-9956-1E1B3A3E41A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A462FC-B5B1-441F-A4AE-2331E49B015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5BDE78-C6EF-44AF-B9C6-96992123ACD8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8B5EBF-545E-4352-BA7C-27B85683F5D3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34BB6-840B-4C12-90E3-AEBC1EE318C6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0C6E83-E8D8-4D3C-ACFB-5C2114C9993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6A8523-A6A6-4E4C-9906-33018B513567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E1D306-880E-49B2-A18B-FBFDB403BDD8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9CF32D-2FB0-41E5-938F-7EB2A3AFB21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CB3644-3D89-416B-A6BA-436EAB01EE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D2A39D-07F6-42EF-8BC3-043ABF43A625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F5139-5846-4D51-B0BA-7054524252AA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C38776-FBD1-4F65-A437-5BF28E6BF55B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4A0A8D-EEB0-48F4-B5D7-1ADD2BED7E6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  <a:endParaRPr lang="en-US" smtClean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83ED74B-CD9C-47F2-80BF-C8449F527EF3}" type="datetimeFigureOut">
              <a:rPr lang="en-US"/>
              <a:pPr>
                <a:defRPr/>
              </a:pPr>
              <a:t>12/27/2020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7F17FC-601E-4E56-A139-5974D20495BD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478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DEUS, SOMETE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CRIOU O MUNDO E O QUE NELE HÁ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 SER QUE PODE RESPIRAR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EXISTE PRA MOSTRAR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GLÓRIA DO SENHOR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DEUS, SOMENTE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SEUS MISTÉRIOS PODE REVELAR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OS SEUS DESIGNIOS QUEM JAMAIS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UM DIA CONHECEU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POIS DEUS, SOMENTE É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DEUS, SOMENTE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DOMINA O TRONO DO UNIVERSO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A VOZ DA CRIAÇÃO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ERGA PARA DAR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LOUVOR SOMENTE  A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5240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DEUS, SOMENTE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ETERNAMENTE EM NÓS HÁ DE INSPIRAR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ALEGRIA DE ADORAR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DESEJO DE EXALTAR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A DEUS, SOMENTE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676400"/>
            <a:ext cx="9144000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>
                <a:latin typeface="Arial Black" pitchFamily="34" charset="0"/>
              </a:rPr>
              <a:t>DEUS, SOMENTE DEUS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DOMINA O TRONO DO UNIVERSO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QUE AVOZ DA CRIAÇÃO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SE ERGA PARA DAR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LOUVOR</a:t>
            </a:r>
            <a:br>
              <a:rPr lang="en-US" sz="4000" dirty="0" smtClean="0">
                <a:latin typeface="Arial Black" pitchFamily="34" charset="0"/>
              </a:rPr>
            </a:br>
            <a:r>
              <a:rPr lang="en-US" sz="4000" dirty="0" smtClean="0">
                <a:latin typeface="Arial Black" pitchFamily="34" charset="0"/>
              </a:rPr>
              <a:t>SOMENTE A DEUS</a:t>
            </a:r>
            <a:endParaRPr lang="en-US" sz="4000" dirty="0" smtClean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412</TotalTime>
  <Words>20</Words>
  <Application>Microsoft Office PowerPoint</Application>
  <PresentationFormat>Apresentação na tela (4:3)</PresentationFormat>
  <Paragraphs>5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DEUS, SOMETE DEUS CRIOU O MUNDO E O QUE NELE HÁ O SER QUE PODE RESPIRAR EXISTE PRA MOSTRAR A GLÓRIA DO SENHOR</vt:lpstr>
      <vt:lpstr>DEUS, SOMENTE DEUS OS SEUS MISTÉRIOS PODE REVELAR OS SEUS DESIGNIOS QUEM JAMAIS UM DIA CONHECEU POIS DEUS, SOMENTE É DEUS</vt:lpstr>
      <vt:lpstr>DEUS, SOMENTE DEUS DOMINA O TRONO DO UNIVERSO QUE A VOZ DA CRIAÇÃO SE ERGA PARA DAR LOUVOR SOMENTE  A DEUS</vt:lpstr>
      <vt:lpstr>DEUS, SOMENTE DEUS ETERNAMENTE EM NÓS HÁ DE INSPIRAR A ALEGRIA DE ADORAR DESEJO DE EXALTAR A DEUS, SOMENTE DEUS</vt:lpstr>
      <vt:lpstr>DEUS, SOMENTE DEUS DOMINA O TRONO DO UNIVERSO QUE AVOZ DA CRIAÇÃO SE ERGA PARA DAR LOUVOR SOMENTE A DEUS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Ao Rei dos reis consagro  tudo o que sou De Gratos louvores  transborda o meu coração</dc:title>
  <dc:creator>User</dc:creator>
  <cp:lastModifiedBy>Projetor</cp:lastModifiedBy>
  <cp:revision>34</cp:revision>
  <dcterms:created xsi:type="dcterms:W3CDTF">2009-08-09T18:19:18Z</dcterms:created>
  <dcterms:modified xsi:type="dcterms:W3CDTF">2020-12-27T19:45:49Z</dcterms:modified>
</cp:coreProperties>
</file>