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DIGNO DE GLÓRIA, E LOUVORES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LEVANTAMOS NOSSAS MÃOS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 ADORAMOS Ó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PORQUE GRANDE ÉS TU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MARAVILHAS FAZES TU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OUTRO IGUAL 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NÃO, NÃO HÁ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OUTRO COMO TU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10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DIGNO DE GLÓRIA, E LOUVORES LEVANTAMOS NOSSAS MÃOS TE ADORAMOS Ó SENHOR</vt:lpstr>
      <vt:lpstr>PORQUE GRANDE ÉS TU MARAVILHAS FAZES TU NÃO HÁ OUTRO IGUAL A TI NÃO, NÃO HÁ NÃO HÁ OUTRO COMO TU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35</cp:revision>
  <dcterms:created xsi:type="dcterms:W3CDTF">2009-08-09T18:19:18Z</dcterms:created>
  <dcterms:modified xsi:type="dcterms:W3CDTF">2020-12-27T19:50:12Z</dcterms:modified>
</cp:coreProperties>
</file>