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EDD8E-312B-4F4B-9CD0-540D02A8CD66}" type="datetimeFigureOut">
              <a:rPr lang="pt-BR" smtClean="0"/>
              <a:t>30/07/2023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E700-5CDF-4906-B4A3-7F67FCA9DC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78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mtClean="0"/>
              <a:t>2x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DE700-5CDF-4906-B4A3-7F67FCA9DCA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1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B037-7E5C-4023-A715-75C5A820C447}" type="datetimeFigureOut">
              <a:rPr lang="pt-BR" smtClean="0"/>
              <a:pPr/>
              <a:t>30/07/2023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DIGNO É O CORDEIRO DE RECEBER A GLÓRIA, FORÇA, HONRA TODO PODER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ANJOS E QUERUBINS DIANTE DO TRONO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UMA NUVEM DE GLÓRIA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UMA NUVEM DE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TU ÉS SANTO,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</a:t>
            </a:r>
            <a:r>
              <a:rPr lang="pt-BR" dirty="0" smtClean="0">
                <a:latin typeface="Arial Black" pitchFamily="34" charset="0"/>
              </a:rPr>
              <a:t>ÉS SANTO,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</a:t>
            </a:r>
            <a:r>
              <a:rPr lang="pt-BR" dirty="0" smtClean="0">
                <a:latin typeface="Arial Black" pitchFamily="34" charset="0"/>
              </a:rPr>
              <a:t>ÉS SANTO</a:t>
            </a:r>
            <a:br>
              <a:rPr lang="pt-BR" dirty="0" smtClean="0">
                <a:latin typeface="Arial Black" pitchFamily="34" charset="0"/>
              </a:rPr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AQUELE QUE VENCEU A MORTE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SANTO, SANTO, SANTO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AQUELE QUE RESSUSCITOU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AQUELE QUE É O SENHOR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LEÃO DA TRIBO DE JUDÁ </a:t>
            </a:r>
            <a:br>
              <a:rPr lang="pt-BR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SANTO, SANTO, SANTO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RAIZ DE DAVI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ESTRELA DA MANHÃ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187220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O CAVALEIRO DO CAVALO BRANCO </a:t>
            </a:r>
            <a:br>
              <a:rPr lang="pt-BR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SANTO, SANTO, SANTO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SEUS OLHOS COMO CHAMA DE FOGO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EM SUA BOCA UMA ESPADA AFIADA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SANTO, SANTO, SANTO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ESTÁ VESTIDO COM MANTO DE SANGUE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SUA COXA  ESTÁ ESCRITO REIS DOS REIS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SENHOR DOS SENHORES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TÚ ÉS SANTO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</Words>
  <Application>Microsoft Office PowerPoint</Application>
  <PresentationFormat>Apresentação na tela (4:3)</PresentationFormat>
  <Paragraphs>9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Tema do Office</vt:lpstr>
      <vt:lpstr>    DIGNO É O CORDEIRO DE RECEBER A GLÓRIA, FORÇA, HONRA TODO PODER   </vt:lpstr>
      <vt:lpstr>    ANJOS E QUERUBINS DIANTE DO TRONO  E UMA NUVEM DE GLÓRIA  E UMA NUVEM DE GLÓRIA  </vt:lpstr>
      <vt:lpstr> TU ÉS SANTO,  TU ÉS SANTO,  TU ÉS SANTO </vt:lpstr>
      <vt:lpstr>      AQUELE QUE VENCEU A MORTE  SANTO, SANTO, SANTO AQUELE QUE RESSUSCITOU  SANTO, SANTO, SANTO  AQUELE QUE É O SENHOR  SANTO, SANTO, SANTO  </vt:lpstr>
      <vt:lpstr>     LEÃO DA TRIBO DE JUDÁ  SANTO, SANTO, SANTO RAIZ DE DAVI  SANTO, SANTO, SANTO  ESTRELA DA MANHÃ  SANTO, SANTO, SANTO  </vt:lpstr>
      <vt:lpstr>       O CAVALEIRO DO CAVALO BRANCO  SANTO, SANTO, SANTO SEUS OLHOS COMO CHAMA DE FOGO  SANTO, SANTO, SANTO  EM SUA BOCA UMA ESPADA AFIADA  SANTO, SANTO, SANTO  </vt:lpstr>
      <vt:lpstr>   ESTÁ VESTIDO COM MANTO DE SANGUE  EM SUA COXA  ESTÁ ESCRITO REIS DOS REIS   SENHOR DOS SENHORES TÚ ÉS SANTO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HÁ NINGUÉM COMO TU NÃO HÁ NINGUÉM COMO TU INCOMPARÁVEL, TOTALMENTE DESEJÁVEL</dc:title>
  <dc:creator>Vídeos</dc:creator>
  <cp:lastModifiedBy>Celebrandodeus</cp:lastModifiedBy>
  <cp:revision>19</cp:revision>
  <dcterms:created xsi:type="dcterms:W3CDTF">2010-03-27T20:15:39Z</dcterms:created>
  <dcterms:modified xsi:type="dcterms:W3CDTF">2023-07-30T13:41:59Z</dcterms:modified>
</cp:coreProperties>
</file>